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220" y="-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404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714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89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8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7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00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078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73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67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640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642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86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6" y="0"/>
            <a:ext cx="6859686" cy="6857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3191" y="142828"/>
            <a:ext cx="5209931" cy="400087"/>
          </a:xfrm>
          <a:prstGeom prst="rect">
            <a:avLst/>
          </a:prstGeom>
          <a:noFill/>
        </p:spPr>
        <p:txBody>
          <a:bodyPr wrap="square" lIns="91417" tIns="45709" rIns="91417" bIns="45709" rtlCol="0">
            <a:spAutoFit/>
          </a:bodyPr>
          <a:lstStyle/>
          <a:p>
            <a:pPr defTabSz="1279698"/>
            <a:r>
              <a:rPr lang="en-GB" sz="2000" b="1" dirty="0" smtClean="0">
                <a:solidFill>
                  <a:prstClr val="white"/>
                </a:solidFill>
              </a:rPr>
              <a:t>Year 8 Food Technology Ingredients lists</a:t>
            </a:r>
            <a:endParaRPr lang="en-GB" sz="2000" b="1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624" y="685745"/>
            <a:ext cx="4248472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Century Gothic" panose="020B0502020202020204" pitchFamily="34" charset="0"/>
              </a:rPr>
              <a:t>Savoury Pinwheels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 smtClean="0">
                <a:latin typeface="Century Gothic" panose="020B0502020202020204" pitchFamily="34" charset="0"/>
              </a:rPr>
              <a:t>	</a:t>
            </a:r>
            <a: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250g self-raising flour</a:t>
            </a:r>
            <a:b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</a:br>
            <a: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	2 tsp baking powder</a:t>
            </a:r>
            <a:b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</a:br>
            <a: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	50g butter/margarine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	100g </a:t>
            </a:r>
            <a: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cheese (e.g. parmesan, 	cheddar, mozzarella)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	175ml milk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	3 tbsp. tomato puree</a:t>
            </a:r>
            <a:b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</a:br>
            <a: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	2-3 fillings of your choice (e.g. 	olives, onion, ham, peppers)</a:t>
            </a:r>
            <a:b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</a:br>
            <a: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	2 tbsp. oil</a:t>
            </a:r>
            <a:b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</a:br>
            <a: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	optional: fresh herbs (e.g. basil)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endParaRPr lang="en-GB" sz="1200" dirty="0">
              <a:latin typeface="Century Gothic" panose="020B0502020202020204" pitchFamily="34" charset="0"/>
            </a:endParaRPr>
          </a:p>
          <a:p>
            <a:r>
              <a:rPr lang="en-GB" sz="1200" b="1" dirty="0" smtClean="0">
                <a:latin typeface="Century Gothic" panose="020B0502020202020204" pitchFamily="34" charset="0"/>
              </a:rPr>
              <a:t>Naan Bread</a:t>
            </a:r>
          </a:p>
          <a:p>
            <a:pPr>
              <a:spcAft>
                <a:spcPts val="0"/>
              </a:spcAft>
            </a:pPr>
            <a:r>
              <a:rPr lang="en-GB" sz="1200" dirty="0" smtClean="0">
                <a:latin typeface="Century Gothic" panose="020B0502020202020204" pitchFamily="34" charset="0"/>
              </a:rPr>
              <a:t>	</a:t>
            </a:r>
            <a:r>
              <a:rPr lang="en-GB" sz="1200" b="0" u="sng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For the dough</a:t>
            </a:r>
          </a:p>
          <a:p>
            <a:pPr>
              <a:spcAft>
                <a:spcPts val="0"/>
              </a:spcAft>
            </a:pPr>
            <a:r>
              <a:rPr lang="en-GB" sz="1200" b="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	250g/9oz plain flour</a:t>
            </a:r>
          </a:p>
          <a:p>
            <a:pPr>
              <a:spcAft>
                <a:spcPts val="0"/>
              </a:spcAft>
            </a:pPr>
            <a:r>
              <a:rPr lang="en-GB" sz="1200" b="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	2 tsp sugar</a:t>
            </a:r>
          </a:p>
          <a:p>
            <a:pPr>
              <a:spcAft>
                <a:spcPts val="0"/>
              </a:spcAft>
            </a:pPr>
            <a:r>
              <a:rPr lang="en-GB" sz="1200" b="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	½ tsp salt</a:t>
            </a:r>
          </a:p>
          <a:p>
            <a:pPr>
              <a:spcAft>
                <a:spcPts val="0"/>
              </a:spcAft>
            </a:pPr>
            <a:r>
              <a:rPr lang="en-GB" sz="1200" b="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	½ tsp baking powder</a:t>
            </a:r>
          </a:p>
          <a:p>
            <a:pPr>
              <a:spcAft>
                <a:spcPts val="0"/>
              </a:spcAft>
            </a:pPr>
            <a:r>
              <a:rPr lang="en-GB" sz="1200" b="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	120ml/4fl </a:t>
            </a:r>
            <a:r>
              <a:rPr lang="en-GB" sz="1200" b="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oz</a:t>
            </a:r>
            <a:r>
              <a:rPr lang="en-GB" sz="1200" b="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 milk</a:t>
            </a:r>
          </a:p>
          <a:p>
            <a:pPr>
              <a:spcAft>
                <a:spcPts val="0"/>
              </a:spcAft>
            </a:pPr>
            <a:r>
              <a:rPr lang="en-GB" sz="1200" b="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	2 </a:t>
            </a:r>
            <a:r>
              <a:rPr lang="en-GB" sz="1200" b="0" dirty="0" err="1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tbsp</a:t>
            </a:r>
            <a:r>
              <a:rPr lang="en-GB" sz="1200" b="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 vegetable oil, plus extra for 	greasing</a:t>
            </a:r>
          </a:p>
          <a:p>
            <a:pPr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Times New Roman"/>
              </a:rPr>
              <a:t>	</a:t>
            </a:r>
            <a:r>
              <a:rPr lang="en-GB" sz="1200" b="0" u="sng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For the topping</a:t>
            </a:r>
          </a:p>
          <a:p>
            <a:pPr>
              <a:spcAft>
                <a:spcPts val="0"/>
              </a:spcAft>
            </a:pPr>
            <a:r>
              <a:rPr lang="en-GB" sz="1200" b="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	nigella seeds, poppy seeds or 	sesame seeds, or chopped garlic and 	fresh coriander</a:t>
            </a:r>
          </a:p>
          <a:p>
            <a:endParaRPr lang="en-GB" sz="1200" dirty="0">
              <a:latin typeface="Century Gothic" panose="020B0502020202020204" pitchFamily="34" charset="0"/>
            </a:endParaRPr>
          </a:p>
          <a:p>
            <a:r>
              <a:rPr lang="en-GB" sz="1200" b="1" dirty="0" smtClean="0">
                <a:latin typeface="Century Gothic" panose="020B0502020202020204" pitchFamily="34" charset="0"/>
              </a:rPr>
              <a:t>Victoria Sponge Cake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 smtClean="0">
                <a:latin typeface="Century Gothic" panose="020B0502020202020204" pitchFamily="34" charset="0"/>
              </a:rPr>
              <a:t>	</a:t>
            </a:r>
            <a:r>
              <a:rPr kumimoji="0" lang="en-US" altLang="en-US" sz="12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For the cake: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	200g self-raising flour</a:t>
            </a:r>
            <a:b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</a:br>
            <a: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	200g butter/margarine (plus extra  for 	greasing)</a:t>
            </a:r>
          </a:p>
          <a:p>
            <a:pPr lvl="0"/>
            <a: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	200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g caster sugar</a:t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	4 eggs</a:t>
            </a:r>
            <a:b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	</a:t>
            </a:r>
            <a: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1 tsp baking powder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	1tsp vanilla extract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	</a:t>
            </a:r>
            <a:r>
              <a:rPr lang="en-US" altLang="en-US" sz="1200" u="sng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For the filling: (</a:t>
            </a:r>
            <a: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T</a:t>
            </a:r>
            <a:r>
              <a:rPr lang="en-US" altLang="en-US" sz="1200" b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o be completed at home)</a:t>
            </a:r>
            <a:endParaRPr kumimoji="0" lang="en-US" altLang="en-US" sz="1200" b="1" i="0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	1 jar of jam (strawberry, raspberry, </a:t>
            </a:r>
            <a:r>
              <a:rPr lang="en-US" altLang="en-US" sz="1200" dirty="0" err="1" smtClean="0">
                <a:solidFill>
                  <a:srgbClr val="000000"/>
                </a:solidFill>
                <a:latin typeface="Century Gothic" panose="020B0502020202020204" pitchFamily="34" charset="0"/>
              </a:rPr>
              <a:t>etc</a:t>
            </a:r>
            <a: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…)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	150ml double cream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	4 tbsp. icing sugar (for dusting)</a:t>
            </a:r>
          </a:p>
          <a:p>
            <a:endParaRPr lang="en-GB" sz="1200" dirty="0">
              <a:latin typeface="Century Gothic" panose="020B0502020202020204" pitchFamily="34" charset="0"/>
            </a:endParaRPr>
          </a:p>
          <a:p>
            <a:endParaRPr lang="en-GB" sz="1200" dirty="0" smtClean="0">
              <a:latin typeface="Century Gothic" panose="020B0502020202020204" pitchFamily="34" charset="0"/>
            </a:endParaRPr>
          </a:p>
          <a:p>
            <a:endParaRPr lang="en-GB" sz="1200" dirty="0" smtClean="0">
              <a:latin typeface="Century Gothic" panose="020B0502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17032" y="685745"/>
            <a:ext cx="29523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 smtClean="0">
                <a:latin typeface="Century Gothic" panose="020B0502020202020204" pitchFamily="34" charset="0"/>
              </a:rPr>
              <a:t>Puff Pastry Product (2 lessons)		</a:t>
            </a:r>
            <a:r>
              <a:rPr lang="en-GB" sz="1200" u="sng" dirty="0" smtClean="0">
                <a:latin typeface="Century Gothic" panose="020B0502020202020204" pitchFamily="34" charset="0"/>
              </a:rPr>
              <a:t>For the pastry:</a:t>
            </a:r>
            <a:endParaRPr lang="en-GB" sz="1200" u="sng" dirty="0">
              <a:latin typeface="Century Gothic" panose="020B0502020202020204" pitchFamily="34" charset="0"/>
            </a:endParaRPr>
          </a:p>
          <a:p>
            <a:r>
              <a:rPr lang="en-GB" sz="1200" dirty="0" smtClean="0">
                <a:latin typeface="Century Gothic" panose="020B0502020202020204" pitchFamily="34" charset="0"/>
              </a:rPr>
              <a:t>	</a:t>
            </a:r>
            <a:r>
              <a:rPr lang="en-GB" sz="1200" dirty="0" smtClean="0">
                <a:latin typeface="Century Gothic" panose="020B0502020202020204" pitchFamily="34" charset="0"/>
              </a:rPr>
              <a:t>150g butter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	</a:t>
            </a:r>
            <a:r>
              <a:rPr lang="en-GB" sz="1200" dirty="0" smtClean="0">
                <a:latin typeface="Century Gothic" panose="020B0502020202020204" pitchFamily="34" charset="0"/>
              </a:rPr>
              <a:t>200g plain flour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	</a:t>
            </a:r>
            <a:r>
              <a:rPr lang="en-GB" sz="1200" u="sng" dirty="0" smtClean="0">
                <a:latin typeface="Century Gothic" panose="020B0502020202020204" pitchFamily="34" charset="0"/>
              </a:rPr>
              <a:t>Apple turnover option: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2 Bramley (cooking 	apples)</a:t>
            </a:r>
            <a:br>
              <a:rPr lang="en-GB" sz="1200" dirty="0" smtClean="0">
                <a:latin typeface="Century Gothic" panose="020B0502020202020204" pitchFamily="34" charset="0"/>
              </a:rPr>
            </a:br>
            <a:r>
              <a:rPr lang="en-GB" sz="1200" dirty="0" smtClean="0">
                <a:latin typeface="Century Gothic" panose="020B0502020202020204" pitchFamily="34" charset="0"/>
              </a:rPr>
              <a:t>	100g sugar</a:t>
            </a:r>
            <a:br>
              <a:rPr lang="en-GB" sz="1200" dirty="0" smtClean="0">
                <a:latin typeface="Century Gothic" panose="020B0502020202020204" pitchFamily="34" charset="0"/>
              </a:rPr>
            </a:br>
            <a:r>
              <a:rPr lang="en-GB" sz="1200" dirty="0" smtClean="0">
                <a:latin typeface="Century Gothic" panose="020B0502020202020204" pitchFamily="34" charset="0"/>
              </a:rPr>
              <a:t>	1 egg</a:t>
            </a:r>
            <a:br>
              <a:rPr lang="en-GB" sz="1200" dirty="0" smtClean="0">
                <a:latin typeface="Century Gothic" panose="020B0502020202020204" pitchFamily="34" charset="0"/>
              </a:rPr>
            </a:br>
            <a:r>
              <a:rPr lang="en-GB" sz="1200" dirty="0" smtClean="0">
                <a:latin typeface="Century Gothic" panose="020B0502020202020204" pitchFamily="34" charset="0"/>
              </a:rPr>
              <a:t>	Cinnamon (optional)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	</a:t>
            </a:r>
            <a:r>
              <a:rPr lang="en-GB" sz="1200" u="sng" dirty="0" smtClean="0">
                <a:latin typeface="Century Gothic" panose="020B0502020202020204" pitchFamily="34" charset="0"/>
              </a:rPr>
              <a:t>Vegetable tart option: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3 Vegetables of your 	choice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Cheddar/ Mozzarella 	cheese</a:t>
            </a:r>
          </a:p>
          <a:p>
            <a:endParaRPr lang="en-GB" sz="1200" dirty="0">
              <a:latin typeface="Century Gothic" panose="020B0502020202020204" pitchFamily="34" charset="0"/>
            </a:endParaRPr>
          </a:p>
          <a:p>
            <a:r>
              <a:rPr lang="en-GB" sz="1200" b="1" dirty="0" smtClean="0">
                <a:latin typeface="Century Gothic" panose="020B0502020202020204" pitchFamily="34" charset="0"/>
              </a:rPr>
              <a:t>Bread</a:t>
            </a:r>
          </a:p>
          <a:p>
            <a:r>
              <a:rPr lang="en-GB" sz="1200" b="1" dirty="0">
                <a:latin typeface="Century Gothic" panose="020B0502020202020204" pitchFamily="34" charset="0"/>
              </a:rPr>
              <a:t>	</a:t>
            </a:r>
            <a:r>
              <a:rPr lang="en-GB" sz="1200" dirty="0" smtClean="0">
                <a:latin typeface="Century Gothic" panose="020B0502020202020204" pitchFamily="34" charset="0"/>
              </a:rPr>
              <a:t>375g strong bread flour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1x5ml spoon of salt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15g margarine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½ sachet of Fast Action 	Yeast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225ml warm water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+ Any extra ingredients</a:t>
            </a:r>
          </a:p>
          <a:p>
            <a:endParaRPr lang="en-GB" sz="1200" dirty="0" smtClean="0">
              <a:latin typeface="Century Gothic" panose="020B0502020202020204" pitchFamily="34" charset="0"/>
            </a:endParaRPr>
          </a:p>
          <a:p>
            <a:endParaRPr lang="en-GB" sz="1200" u="sng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183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15</Words>
  <Application>Microsoft Office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St Josephs Catholic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j.stopps</dc:creator>
  <cp:lastModifiedBy>j.stopps</cp:lastModifiedBy>
  <cp:revision>5</cp:revision>
  <dcterms:created xsi:type="dcterms:W3CDTF">2019-03-06T10:09:40Z</dcterms:created>
  <dcterms:modified xsi:type="dcterms:W3CDTF">2019-03-06T10:49:00Z</dcterms:modified>
</cp:coreProperties>
</file>