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20" y="-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40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71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9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6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7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00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7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73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667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40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642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B80A-7281-4D2D-8F84-94BC04D57CD8}" type="datetimeFigureOut">
              <a:rPr lang="en-GB" smtClean="0"/>
              <a:t>06/03/2019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2056-2313-4754-8B55-FE6FC9808B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86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86" y="0"/>
            <a:ext cx="6859686" cy="685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3191" y="142828"/>
            <a:ext cx="5209931" cy="400087"/>
          </a:xfrm>
          <a:prstGeom prst="rect">
            <a:avLst/>
          </a:prstGeom>
          <a:noFill/>
        </p:spPr>
        <p:txBody>
          <a:bodyPr wrap="square" lIns="91417" tIns="45709" rIns="91417" bIns="45709" rtlCol="0">
            <a:spAutoFit/>
          </a:bodyPr>
          <a:lstStyle/>
          <a:p>
            <a:pPr defTabSz="1279698"/>
            <a:r>
              <a:rPr lang="en-GB" sz="2000" b="1" dirty="0" smtClean="0">
                <a:solidFill>
                  <a:prstClr val="white"/>
                </a:solidFill>
              </a:rPr>
              <a:t>Year 7 Food Technology Ingredients lists</a:t>
            </a:r>
            <a:endParaRPr lang="en-GB" sz="2000" b="1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0648" y="685745"/>
            <a:ext cx="3744416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Pizza Toast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slice of bread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tbsp. of tomato puree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40g cheese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1-2 toppings of your choice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Dippy Divers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carrot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½ red or yellow pepper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¼ cucumber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4 x 15ml spoons hummus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x 15 ml spoon plain yogurt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Handful of fresh chives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Pasta Salad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100g pasta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2-4 vegetables (e.g. spring onion, 	red onion, tomato, etc.)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A source of protein (e.g. cooked 	meat, cheese, etc.)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2-3 tablespoons salad dressing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Apple Crumble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100g plain flour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50g butter or margarine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50g oats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25g sugar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eating apple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50g sultanas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Chickpea Curry</a:t>
            </a:r>
          </a:p>
          <a:p>
            <a:r>
              <a:rPr lang="en-GB" sz="1200" b="1" dirty="0" smtClean="0">
                <a:latin typeface="Century Gothic" panose="020B0502020202020204" pitchFamily="34" charset="0"/>
              </a:rPr>
              <a:t>	</a:t>
            </a:r>
            <a:r>
              <a:rPr lang="en-GB" sz="1200" dirty="0" smtClean="0">
                <a:latin typeface="Century Gothic" panose="020B0502020202020204" pitchFamily="34" charset="0"/>
              </a:rPr>
              <a:t>1 x 15ml spoon oil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small onion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potato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can of chickpeas 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75g mushrooms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1 or 2 x 15ml spoons curry paste 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250ml vegetable stock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400ml coconut milk</a:t>
            </a:r>
          </a:p>
          <a:p>
            <a:r>
              <a:rPr lang="en-GB" sz="1200" dirty="0" smtClean="0">
                <a:latin typeface="Century Gothic" panose="020B0502020202020204" pitchFamily="34" charset="0"/>
              </a:rPr>
              <a:t>	Chopped coriander (OPTIONAL</a:t>
            </a:r>
          </a:p>
          <a:p>
            <a:endParaRPr lang="en-GB" sz="1200" dirty="0" smtClean="0">
              <a:latin typeface="Century Gothic" panose="020B0502020202020204" pitchFamily="34" charset="0"/>
            </a:endParaRPr>
          </a:p>
          <a:p>
            <a:endParaRPr lang="en-GB" sz="1200" dirty="0" smtClean="0">
              <a:latin typeface="Century Gothic" panose="020B0502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84984" y="683568"/>
            <a:ext cx="3960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>
                <a:latin typeface="Century Gothic" panose="020B0502020202020204" pitchFamily="34" charset="0"/>
              </a:rPr>
              <a:t>Bolognaise Sauce				</a:t>
            </a: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1 onion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clove garlic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carrot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celery stick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pepper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x 15ml oil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500g lean minced beef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can chopped tomatoes (400g)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x 15ml spoon tomato purée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1 x 5ml spoon mixed herbs</a:t>
            </a:r>
          </a:p>
          <a:p>
            <a:pPr>
              <a:spcAft>
                <a:spcPts val="0"/>
              </a:spcAft>
            </a:pPr>
            <a:r>
              <a:rPr lang="en-GB" sz="1200" b="0" dirty="0" smtClean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/>
              </a:rPr>
              <a:t>	Black pepper</a:t>
            </a:r>
            <a:endParaRPr lang="en-GB" sz="1200" b="0" dirty="0" smtClean="0">
              <a:solidFill>
                <a:schemeClr val="tx1"/>
              </a:solidFill>
              <a:effectLst/>
              <a:latin typeface="Century Gothic" panose="020B0502020202020204" pitchFamily="34" charset="0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418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St Josephs Catholic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j.stopps</dc:creator>
  <cp:lastModifiedBy>j.stopps</cp:lastModifiedBy>
  <cp:revision>2</cp:revision>
  <dcterms:created xsi:type="dcterms:W3CDTF">2019-03-06T10:09:40Z</dcterms:created>
  <dcterms:modified xsi:type="dcterms:W3CDTF">2019-03-06T10:24:20Z</dcterms:modified>
</cp:coreProperties>
</file>