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2" r:id="rId6"/>
    <p:sldId id="258" r:id="rId7"/>
    <p:sldId id="27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0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36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57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48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28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76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56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22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5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8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56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70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47D29-24DC-4E13-AC97-11F97C8FF86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7AE8A-CDAD-4331-9142-98776EDB9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5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301039"/>
              </p:ext>
            </p:extLst>
          </p:nvPr>
        </p:nvGraphicFramePr>
        <p:xfrm>
          <a:off x="-1" y="543176"/>
          <a:ext cx="12192001" cy="5789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3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672">
                <a:tc rowSpan="2"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Lesson Enquiry 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Learning Intentions (‘Learned’ and ‘Wise’)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Homework/ Flipped learning.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72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Learned: to know and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understand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Wise: to be able to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L1- Human Beings as sexual, male and female</a:t>
                      </a:r>
                    </a:p>
                    <a:p>
                      <a:endParaRPr lang="en-GB" sz="9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key terms ‘marital’, ‘unitive’ and ‘procreative’.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Catholic attitudes towards the nature of sex.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determine whether or not the Catholic Church has a negative attitude to sex.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Marital/unitive/procreative/adultery/</a:t>
                      </a:r>
                    </a:p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Consummated 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Year 10 recap quiz on Microsoft Forms.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L2- Pope John Paul II’s ‘Theology of the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at least two aspects of Pope John Paul II’s Theology of the Body.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how we are connected to God through our bodies.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sex should be marital.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Theology/spouse/commitment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Part 3 question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3. Explain two ways that Pope John Paul II’s </a:t>
                      </a:r>
                      <a:r>
                        <a:rPr lang="en-US" sz="900" i="1" baseline="0" dirty="0" smtClean="0">
                          <a:solidFill>
                            <a:schemeClr val="tx1"/>
                          </a:solidFill>
                        </a:rPr>
                        <a:t>Theology of the Body</a:t>
                      </a:r>
                      <a:r>
                        <a:rPr lang="en-US" sz="900" i="0" baseline="0" dirty="0" smtClean="0">
                          <a:solidFill>
                            <a:schemeClr val="tx1"/>
                          </a:solidFill>
                        </a:rPr>
                        <a:t> influences Catholics today. (4)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L3- Human Sexuality and its expression</a:t>
                      </a:r>
                    </a:p>
                    <a:p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 the history of laws relating to homosexuality.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different Christian attitudes towards homosexuality.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Christians should have homosexual relationships or not.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Homosexual/heterosexual/nature/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Nurture/civil partnership/extra-marital sex</a:t>
                      </a: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Beliefs booklet – Section 1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L4 – Marriage and Cohabitation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at least two reasons why people marry.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how biblical teachings link to marriage.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evaluate whether or not cohabitation should occur before marriage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Cohabitation/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vows/eternal/polygamy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Beliefs booklet – Section 2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489189"/>
                  </a:ext>
                </a:extLst>
              </a:tr>
              <a:tr h="63093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L5- Annulment, Divorce and Remarriage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at least two reasons why people may get divorced.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different Christian attitudes to divorce.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Catholics should recognize divorce.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Annulment/divorce/remarriage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Beliefs booklet – Section 3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L6-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</a:rPr>
                        <a:t> Family Planning and Contraception</a:t>
                      </a:r>
                    </a:p>
                    <a:p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two different types of contraception.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different Christian views on contraception.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Christians should use artificial methods out contraception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Contraception/artificial/conception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Beliefs booklet – Section 4</a:t>
                      </a: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L7- The Nature and Purpose of Family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key terms ‘nuclear family’ and ‘polygamy’.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main Christian teachings about nuclear families.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everyone should raise their children as Catholics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Nuclear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family/extended family/ Polygamy/bigamy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Beliefs booklet – Section 5</a:t>
                      </a: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78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L8- Gender Equality in the Bible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what it means to be equal.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how the Bible shows that men and women are considered to be of equal importance.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/>
                        <a:t>evaluate whether or not Christianity has always undervalued</a:t>
                      </a:r>
                      <a:r>
                        <a:rPr lang="en-US" sz="900" baseline="0" dirty="0" smtClean="0"/>
                        <a:t> women.</a:t>
                      </a:r>
                      <a:endParaRPr lang="en-GB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Radical/feminist/complementary/</a:t>
                      </a:r>
                    </a:p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Undervalue/superior/inferior/equality</a:t>
                      </a:r>
                    </a:p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Beliefs booklet – Section 6</a:t>
                      </a: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-36576"/>
            <a:ext cx="1219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Scheme of Learning for Year 11: </a:t>
            </a:r>
            <a:r>
              <a:rPr lang="en-US" sz="1200" b="1" dirty="0"/>
              <a:t>Theme A: Religion, Relationships and Family</a:t>
            </a:r>
          </a:p>
          <a:p>
            <a:r>
              <a:rPr lang="en-US" sz="1100" dirty="0"/>
              <a:t>LEARNED: To know and understand the Catholic views on relationships.</a:t>
            </a:r>
          </a:p>
          <a:p>
            <a:r>
              <a:rPr lang="en-US" sz="1100" dirty="0"/>
              <a:t>WISE: Can you determine whether or not the Catholic approach to relationships produces the most happiness?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65572" y="19956"/>
            <a:ext cx="4288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Career Idea:</a:t>
            </a:r>
            <a:r>
              <a:rPr lang="en-US" sz="1400" dirty="0"/>
              <a:t> Could you be an Equality, Diversity and Inclusion Officer for a business?</a:t>
            </a:r>
            <a:r>
              <a:rPr lang="en-US" sz="1400" b="1" u="sng" dirty="0" smtClean="0"/>
              <a:t>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4564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659001"/>
              </p:ext>
            </p:extLst>
          </p:nvPr>
        </p:nvGraphicFramePr>
        <p:xfrm>
          <a:off x="-1" y="543176"/>
          <a:ext cx="12192001" cy="1181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3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672">
                <a:tc rowSpan="2"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Lesson Enquiry 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Learning Intentions (‘Learned’ and ‘Wise’)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Homework/ Flipped learning.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72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Learned: to know and understand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Wise: to be able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L9- Catholic teaching on the equality of men and women</a:t>
                      </a:r>
                    </a:p>
                    <a:p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Christian teachings about gender equality.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Different forms of gender prejudice and discrimination.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/>
                        <a:t>evaluate  whether or not the Catholic Church should alter its stance on women in leadership.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Prejudice/discrimination/stereotype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Beliefs booklet – Section 7</a:t>
                      </a:r>
                    </a:p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64501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-3657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Scheme of Learning for Year 11: Theme A: Religion, Relationships and Family</a:t>
            </a:r>
          </a:p>
          <a:p>
            <a:r>
              <a:rPr lang="en-US" sz="1200" b="1" dirty="0"/>
              <a:t>LEARNED: </a:t>
            </a:r>
            <a:r>
              <a:rPr lang="en-US" sz="1200" dirty="0"/>
              <a:t>To know and understand the Catholic views on relationships.</a:t>
            </a:r>
          </a:p>
          <a:p>
            <a:r>
              <a:rPr lang="en-US" sz="1200" b="1" dirty="0"/>
              <a:t>WISE: </a:t>
            </a:r>
            <a:r>
              <a:rPr lang="en-US" sz="1200" dirty="0"/>
              <a:t>Can you determine whether or not the Catholic approach to relationships produces the most happiness?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98972" y="-14841"/>
            <a:ext cx="4288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Career Idea: </a:t>
            </a:r>
            <a:r>
              <a:rPr lang="en-US" sz="1400" dirty="0"/>
              <a:t>Could you be an Equality, Diversity and Inclusion Officer for a business? </a:t>
            </a:r>
          </a:p>
        </p:txBody>
      </p:sp>
    </p:spTree>
    <p:extLst>
      <p:ext uri="{BB962C8B-B14F-4D97-AF65-F5344CB8AC3E}">
        <p14:creationId xmlns:p14="http://schemas.microsoft.com/office/powerpoint/2010/main" val="21095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552482"/>
              </p:ext>
            </p:extLst>
          </p:nvPr>
        </p:nvGraphicFramePr>
        <p:xfrm>
          <a:off x="-1" y="543176"/>
          <a:ext cx="12192001" cy="6302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3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672">
                <a:tc rowSpan="2"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Lesson Enquiry 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Learning Intentions (‘Learned’ and ‘Wise’)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Homework/ Flipped learning.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72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Learned: to know and understand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Wise: to be able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L1- Teachings and Beliefs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term ‘pacifist’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reasons why people go to war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evaluate whether or not war can ever be justified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Pacifist/War/conflict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L2- Biblical perspectives on violence and bullying</a:t>
                      </a:r>
                    </a:p>
                    <a:p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what the story of Cain and Abel teaches us about violence and the human condition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what the Bible says about violence, including bullying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the extent to which teachings from the Bible and Jesus’ example can influence our own actions and lives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Violence/bullying/paradise/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corrupted human nature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19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L3- Forgiveness and Reconciliation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the concepts of forgiveness and reconciliation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what Jesus taught about forgiveness and reconciliation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how these ideas  affect our relationships  with each other but also with God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Forgiveness/reconciliation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L4 – Justice, Violence and Anger</a:t>
                      </a:r>
                    </a:p>
                    <a:p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how to respond to injustice, including righteous anger and protest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why the Church responds to injustice in the world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how justice can impact upon conflict in the world today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Justice/righteous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anger/protest</a:t>
                      </a: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489189"/>
                  </a:ext>
                </a:extLst>
              </a:tr>
              <a:tr h="54102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L5- Just War Theory</a:t>
                      </a:r>
                    </a:p>
                    <a:p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what just war theory 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contrasting attitudes towards fighting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war can ever be justified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Just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War Theory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L6-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</a:rPr>
                        <a:t> Nuclear War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what nuclear weapons are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Catholic attitudes to Nuclear war and weapons of mass destruction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nuclear weapons should be used in war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Nuclear weapons/weapons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of mass destruction/chemical weapons/biological weapons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L7- Consequences of Modern Warfare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consequences of modern warfare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different opinions on how to deal with the effects of war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Judge whether or not the end justify the means when it comes to war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if we have a moral responsibility to help the victims of war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Civilian casualties/refugees/</a:t>
                      </a:r>
                    </a:p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environmental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damage/stewardships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7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78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L8- Holy War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what the Old Testament and New Testament say about war and violence.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concept of a ‘holy war’ and the conditions for war being holy.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religion is or should be a cause for violence and war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Holy War/Crusades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778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L9- </a:t>
                      </a:r>
                      <a:r>
                        <a:rPr lang="en-US" sz="900" b="1" i="0" dirty="0" smtClean="0">
                          <a:solidFill>
                            <a:schemeClr val="tx1"/>
                          </a:solidFill>
                        </a:rPr>
                        <a:t>Pacifism</a:t>
                      </a:r>
                    </a:p>
                    <a:p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what the Catholic Church teaches about pacifism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Non Catholic views about pacifism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/>
                        <a:t>evaluate whether or not Catholics should be pacifists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Pacifism/Sanctity of life/conscientious objectors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9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-36576"/>
            <a:ext cx="1219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Scheme of Learning for Year 11: </a:t>
            </a:r>
            <a:r>
              <a:rPr lang="en-US" sz="1200" b="1" dirty="0"/>
              <a:t>Theme B: Religion, Peace and </a:t>
            </a:r>
            <a:r>
              <a:rPr lang="en-US" sz="1200" b="1" dirty="0" smtClean="0"/>
              <a:t>Conflict</a:t>
            </a:r>
          </a:p>
          <a:p>
            <a:r>
              <a:rPr lang="en-US" sz="1100" dirty="0" smtClean="0"/>
              <a:t>LEARNED: To know and understand Catholic teachings on peace and conflict.</a:t>
            </a:r>
          </a:p>
          <a:p>
            <a:r>
              <a:rPr lang="en-US" sz="1100" dirty="0" smtClean="0"/>
              <a:t>WISE: Can you determine if it will ever be possible to achieve world peace?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8098972" y="-14841"/>
            <a:ext cx="4288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Career Idea: </a:t>
            </a:r>
            <a:r>
              <a:rPr lang="en-US" sz="1400" dirty="0" smtClean="0"/>
              <a:t>Could you work as a Human Settlement Officer for the United Nations?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586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765422"/>
              </p:ext>
            </p:extLst>
          </p:nvPr>
        </p:nvGraphicFramePr>
        <p:xfrm>
          <a:off x="-1" y="543176"/>
          <a:ext cx="12192001" cy="182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3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672">
                <a:tc rowSpan="2"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Lesson Enquiry 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Learning Intentions (‘Learned’ and ‘Wise’)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Homework/ Flipped learning.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72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Learned: to know and understand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Wise: to be able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L9- The role of religion in 21st century conflicts</a:t>
                      </a:r>
                    </a:p>
                    <a:p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how the Catholic Church responds to modern conflicts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how the Church provides help during conflict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/>
                        <a:t>evaluate if Christian leaders can be instrumental in ending modern conflicts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CAFOD/Aid to the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Church in Need/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Caritas International/conflict resolution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10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645013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r>
                        <a:rPr lang="en-GB" sz="900" b="1" dirty="0" smtClean="0">
                          <a:solidFill>
                            <a:schemeClr val="tx1"/>
                          </a:solidFill>
                        </a:rPr>
                        <a:t>L10- Terrorism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what terrorism is and what it aims to achieve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religious and non-religious responses to the use of terrorism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/>
                        <a:t>evaluate whether terrorism has any place in modern conflict resolution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Terrorism/torture/radicalisation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the Jewish Practices booklet – Section 11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074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-36576"/>
            <a:ext cx="1219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Scheme of Learning for Year 11: Theme B: Religion, Peace and </a:t>
            </a:r>
            <a:r>
              <a:rPr lang="en-US" sz="1200" b="1" dirty="0" smtClean="0"/>
              <a:t>Conflict</a:t>
            </a:r>
          </a:p>
          <a:p>
            <a:r>
              <a:rPr lang="en-US" sz="1100" dirty="0" smtClean="0"/>
              <a:t>LEARNED</a:t>
            </a:r>
            <a:r>
              <a:rPr lang="en-US" sz="1100" dirty="0"/>
              <a:t>: To know and understand Catholic teachings on peace and conflict</a:t>
            </a:r>
            <a:r>
              <a:rPr lang="en-US" sz="1100" dirty="0" smtClean="0"/>
              <a:t>.</a:t>
            </a:r>
          </a:p>
          <a:p>
            <a:r>
              <a:rPr lang="en-US" sz="1100" dirty="0" smtClean="0"/>
              <a:t>WISE</a:t>
            </a:r>
            <a:r>
              <a:rPr lang="en-US" sz="1100" dirty="0"/>
              <a:t>: Can you determine if it will ever be possible to achieve world peace</a:t>
            </a:r>
            <a:r>
              <a:rPr lang="en-US" sz="1100" dirty="0" smtClean="0"/>
              <a:t>?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8098972" y="-14841"/>
            <a:ext cx="42889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Career Idea</a:t>
            </a:r>
            <a:r>
              <a:rPr lang="en-US" sz="1400" b="1" u="sng" dirty="0"/>
              <a:t>: </a:t>
            </a:r>
            <a:r>
              <a:rPr lang="en-US" sz="1400" dirty="0"/>
              <a:t>Could you work as a Human Settlement Officer for the United Nations? 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637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639403"/>
              </p:ext>
            </p:extLst>
          </p:nvPr>
        </p:nvGraphicFramePr>
        <p:xfrm>
          <a:off x="-1" y="543176"/>
          <a:ext cx="12192001" cy="6314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3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760">
                <a:tc rowSpan="2"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Lesson Enquiry 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Learning Intentions (‘Learned’ and ‘Wise’)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Homework/ Flipped learning.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60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Learned: to know and understand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Wise: to be able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11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L1- Human Dignity and Religious Freedom</a:t>
                      </a:r>
                    </a:p>
                    <a:p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what religious freedom 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at least two contemporary issues surrounding freedom of religion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evaluate whether or not we should practice exclusivism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Dignity/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exclusivism/inclusivism/</a:t>
                      </a:r>
                    </a:p>
                    <a:p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Pluralism/religious freedom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Creation recap quiz on Microsoft Forms.</a:t>
                      </a:r>
                    </a:p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027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L2- Rights and Responsibilities</a:t>
                      </a:r>
                    </a:p>
                    <a:p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What ‘human rights’ are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Christian attitudes towards human rights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human rights are important.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Human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rights/United Nations/</a:t>
                      </a:r>
                    </a:p>
                    <a:p>
                      <a:r>
                        <a:rPr lang="en-GB" sz="900" baseline="0" dirty="0" err="1" smtClean="0">
                          <a:solidFill>
                            <a:schemeClr val="tx1"/>
                          </a:solidFill>
                        </a:rPr>
                        <a:t>Gaudium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et </a:t>
                      </a:r>
                      <a:r>
                        <a:rPr lang="en-GB" sz="900" baseline="0" dirty="0" err="1" smtClean="0">
                          <a:solidFill>
                            <a:schemeClr val="tx1"/>
                          </a:solidFill>
                        </a:rPr>
                        <a:t>Spes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0813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L3- Responsibilities of Wealth</a:t>
                      </a:r>
                    </a:p>
                    <a:p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the key term ‘wealth’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at least two Bible passages about wealth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people should enjoy the wealth that God has given them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Right/responsibilities/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The Justice and Peace Commission/Caritas International/ tithing</a:t>
                      </a: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Incarnation recap quiz on Microsoft Forms.</a:t>
                      </a:r>
                    </a:p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9355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L4 – Wealth Creation and Exploitation</a:t>
                      </a:r>
                    </a:p>
                    <a:p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key term ‘exploitation’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at least two facts about the Catholic Church’s teachings on wealth creation and exploitation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the Catholic Church should sell off all of its works of art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Stewardship of wealth/exploitation/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Business and Enterprise/Inheritance/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Earnings and Savings/Dishonest means/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Human trafficking</a:t>
                      </a: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Complete Triune God recap quiz on Microsoft Forms.</a:t>
                      </a:r>
                    </a:p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489189"/>
                  </a:ext>
                </a:extLst>
              </a:tr>
              <a:tr h="682998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L5- Greed, Materialism and the sacrifice of wealth</a:t>
                      </a:r>
                    </a:p>
                    <a:p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the key term ‘materialism’.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why Christians reject greed and materialism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there is any value in the vow of poverty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Materialism/greed/The vow of poverty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998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L6-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</a:rPr>
                        <a:t> Catholic teachings about poverty</a:t>
                      </a:r>
                    </a:p>
                    <a:p>
                      <a:endParaRPr lang="en-US" sz="9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key term ‘poverty’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why the ‘preferential option for the poor’ is important to Catholics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certain </a:t>
                      </a:r>
                      <a:r>
                        <a:rPr lang="en-US" sz="900" dirty="0" err="1" smtClean="0"/>
                        <a:t>organisations</a:t>
                      </a:r>
                      <a:r>
                        <a:rPr lang="en-US" sz="900" dirty="0" smtClean="0"/>
                        <a:t> should help the poor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Poverty/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preferential option for the poor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Redemption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recap quiz on Microsoft Forms.</a:t>
                      </a:r>
                    </a:p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2998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L7- The work of CAFOD</a:t>
                      </a:r>
                    </a:p>
                    <a:p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key term ‘</a:t>
                      </a:r>
                      <a:r>
                        <a:rPr lang="en-US" sz="900" dirty="0" err="1" smtClean="0"/>
                        <a:t>CaFOD</a:t>
                      </a:r>
                      <a:r>
                        <a:rPr lang="en-US" sz="900" dirty="0" smtClean="0"/>
                        <a:t>’</a:t>
                      </a:r>
                      <a:r>
                        <a:rPr lang="en-US" sz="900" baseline="0" dirty="0" smtClean="0"/>
                        <a:t> and what it stands for</a:t>
                      </a: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at least three facts about the work of </a:t>
                      </a:r>
                      <a:r>
                        <a:rPr lang="en-US" sz="900" dirty="0" err="1" smtClean="0"/>
                        <a:t>CaFOD</a:t>
                      </a:r>
                      <a:endParaRPr lang="en-US" sz="9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evaluate whether or not there would still be world poverty if everyone were Catholic.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CAFOD/long-term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aid/short-term aid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Church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and the Kingdom of God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 recap quiz on Microsoft Forms.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2998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L8- </a:t>
                      </a:r>
                      <a:r>
                        <a:rPr lang="en-US" sz="900" b="1" i="0" dirty="0" smtClean="0">
                          <a:solidFill>
                            <a:schemeClr val="tx1"/>
                          </a:solidFill>
                        </a:rPr>
                        <a:t>Racial Prejudice and Discrimination</a:t>
                      </a:r>
                    </a:p>
                    <a:p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key terms ‘prejudice’ and ‘discrimination’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the Church’s views on prejudice and discrimination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/>
                        <a:t>evaluate whether or not prejudice can ever be ended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Prejudice/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discrimination/racial discrimination/equality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-36576"/>
            <a:ext cx="1219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Scheme of Learning for Year 11</a:t>
            </a:r>
            <a:r>
              <a:rPr lang="en-US" sz="1200" b="1" dirty="0"/>
              <a:t>: Theme C: Religion, Human Rights and Social Justice</a:t>
            </a:r>
          </a:p>
          <a:p>
            <a:r>
              <a:rPr lang="en-US" sz="1100" dirty="0" smtClean="0"/>
              <a:t>LEARNED: To know and understand Catholic Social teaching.</a:t>
            </a:r>
            <a:endParaRPr lang="en-US" sz="1100" dirty="0"/>
          </a:p>
          <a:p>
            <a:r>
              <a:rPr lang="en-US" sz="1100" dirty="0"/>
              <a:t>WISE</a:t>
            </a:r>
            <a:r>
              <a:rPr lang="en-US" sz="1100" dirty="0" smtClean="0"/>
              <a:t>: Can you determine if Catholic Social teaching is the best way to achieve equality?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8098972" y="-14841"/>
            <a:ext cx="4288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Career Idea: </a:t>
            </a:r>
            <a:r>
              <a:rPr lang="en-US" sz="1400" dirty="0" smtClean="0"/>
              <a:t>Could you be a social worker for a local government?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8129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923945"/>
              </p:ext>
            </p:extLst>
          </p:nvPr>
        </p:nvGraphicFramePr>
        <p:xfrm>
          <a:off x="-1" y="543176"/>
          <a:ext cx="12192001" cy="1620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6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3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672">
                <a:tc rowSpan="2"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Lesson Enquiry 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Learning Intentions (‘Learned’ and ‘Wise’)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Homework/ Flipped learning.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72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Learned: to know and understand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Wise: to be able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L9- Justice, racial equality and racial prejudice</a:t>
                      </a:r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That seeking justice and fairness is an important duty for all Christians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How Catholics support laws and actions which promote tolerance, racial equality and respect</a:t>
                      </a:r>
                      <a:r>
                        <a:rPr lang="en-US" sz="900" baseline="0" dirty="0" smtClean="0"/>
                        <a:t> and how </a:t>
                      </a:r>
                      <a:r>
                        <a:rPr lang="en-US" sz="900" dirty="0" smtClean="0"/>
                        <a:t>Catholics offer support to those who have been targets of racial prejudice and abuse</a:t>
                      </a:r>
                      <a:endParaRPr lang="en-GB" sz="9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aseline="0" dirty="0" smtClean="0"/>
                        <a:t>Evaluate whether all Catholics must help to stop racial prejudice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Justice/tolerance/racial equality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Complete Eschatology recap quiz on Microsoft Forms.</a:t>
                      </a:r>
                    </a:p>
                    <a:p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-36576"/>
            <a:ext cx="1219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Scheme of Learning for Year 11: Theme C: Religion, Human Rights and Social Justice</a:t>
            </a:r>
          </a:p>
          <a:p>
            <a:r>
              <a:rPr lang="en-US" sz="1100" dirty="0" smtClean="0"/>
              <a:t>LEARNED</a:t>
            </a:r>
            <a:r>
              <a:rPr lang="en-US" sz="1100" dirty="0"/>
              <a:t>: To know and understand Catholic Social teaching</a:t>
            </a:r>
            <a:r>
              <a:rPr lang="en-US" sz="1100" dirty="0" smtClean="0"/>
              <a:t>.</a:t>
            </a:r>
            <a:endParaRPr lang="en-US" sz="1100" dirty="0"/>
          </a:p>
          <a:p>
            <a:r>
              <a:rPr lang="en-US" sz="1100" dirty="0"/>
              <a:t>WISE: Can you determine if Catholic Social teaching is the best way to achieve equality</a:t>
            </a:r>
            <a:r>
              <a:rPr lang="en-US" sz="1100" dirty="0" smtClean="0"/>
              <a:t>?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8098972" y="-14841"/>
            <a:ext cx="4288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Career Idea:</a:t>
            </a:r>
            <a:r>
              <a:rPr lang="en-US" sz="1400" dirty="0" smtClean="0"/>
              <a:t> </a:t>
            </a:r>
            <a:r>
              <a:rPr lang="en-US" sz="1400" dirty="0"/>
              <a:t>Could you be a social worker for a local government?</a:t>
            </a:r>
          </a:p>
        </p:txBody>
      </p:sp>
    </p:spTree>
    <p:extLst>
      <p:ext uri="{BB962C8B-B14F-4D97-AF65-F5344CB8AC3E}">
        <p14:creationId xmlns:p14="http://schemas.microsoft.com/office/powerpoint/2010/main" val="154670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a111771-d672-4ecd-ae71-e232dab46ee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95F76532F6054D9080CA10F1D035CA" ma:contentTypeVersion="17" ma:contentTypeDescription="Create a new document." ma:contentTypeScope="" ma:versionID="a7226825ffd485ed488c1a1b58835357">
  <xsd:schema xmlns:xsd="http://www.w3.org/2001/XMLSchema" xmlns:xs="http://www.w3.org/2001/XMLSchema" xmlns:p="http://schemas.microsoft.com/office/2006/metadata/properties" xmlns:ns3="aa111771-d672-4ecd-ae71-e232dab46ee4" xmlns:ns4="72d3b610-f21d-4c71-99af-7e9689627195" targetNamespace="http://schemas.microsoft.com/office/2006/metadata/properties" ma:root="true" ma:fieldsID="8fd4b18c3043d11a4ca412c980cb8976" ns3:_="" ns4:_="">
    <xsd:import namespace="aa111771-d672-4ecd-ae71-e232dab46ee4"/>
    <xsd:import namespace="72d3b610-f21d-4c71-99af-7e9689627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111771-d672-4ecd-ae71-e232dab46e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3b610-f21d-4c71-99af-7e9689627195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275ADC-4F92-4E07-AA90-00AE1D048316}">
  <ds:schemaRefs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72d3b610-f21d-4c71-99af-7e9689627195"/>
    <ds:schemaRef ds:uri="http://schemas.microsoft.com/office/2006/metadata/properties"/>
    <ds:schemaRef ds:uri="http://schemas.microsoft.com/office/2006/documentManagement/types"/>
    <ds:schemaRef ds:uri="aa111771-d672-4ecd-ae71-e232dab46ee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6B0F714-299E-49EF-AD61-6959A7DCC3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68CCA3-D57A-4571-B823-92CB039C07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111771-d672-4ecd-ae71-e232dab46ee4"/>
    <ds:schemaRef ds:uri="72d3b610-f21d-4c71-99af-7e9689627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11245</TotalTime>
  <Words>1900</Words>
  <Application>Microsoft Office PowerPoint</Application>
  <PresentationFormat>Widescreen</PresentationFormat>
  <Paragraphs>270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Wellesley-Davies</dc:creator>
  <cp:lastModifiedBy>S.Kilmister</cp:lastModifiedBy>
  <cp:revision>181</cp:revision>
  <dcterms:created xsi:type="dcterms:W3CDTF">2020-08-14T13:35:54Z</dcterms:created>
  <dcterms:modified xsi:type="dcterms:W3CDTF">2024-09-23T11:34:35Z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0x0101003D95F76532F6054D9080CA10F1D035CA</vt:lpwstr>
  </property>
</Properties>
</file>