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40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3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81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75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60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56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0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4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40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63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0F8D-2E08-49B4-8084-26DEB79DC224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5208A-707F-40FF-BBE7-4F68876A4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36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0304" y="91526"/>
            <a:ext cx="6207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anose="030F0702030302020204" pitchFamily="66" charset="0"/>
              </a:rPr>
              <a:t>Key Stage 3 Curriculum Reads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99853"/>
              </p:ext>
            </p:extLst>
          </p:nvPr>
        </p:nvGraphicFramePr>
        <p:xfrm>
          <a:off x="180304" y="780890"/>
          <a:ext cx="11822806" cy="586121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116688"/>
                <a:gridCol w="3078050"/>
                <a:gridCol w="2910626"/>
                <a:gridCol w="2717442"/>
              </a:tblGrid>
              <a:tr h="435774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omic Sans MS" panose="030F0702030302020204" pitchFamily="66" charset="0"/>
                        </a:rPr>
                        <a:t>English &amp;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omic Sans MS" panose="030F0702030302020204" pitchFamily="66" charset="0"/>
                        </a:rPr>
                        <a:t>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omic Sans MS" panose="030F0702030302020204" pitchFamily="66" charset="0"/>
                        </a:rPr>
                        <a:t>Humanities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omic Sans MS" panose="030F0702030302020204" pitchFamily="66" charset="0"/>
                        </a:rPr>
                        <a:t>Arts and Sports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40307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The Adventures of Huckleberry Finn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,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Mark Twain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latin typeface="Comic Sans MS" panose="030F0702030302020204" pitchFamily="66" charset="0"/>
                        </a:rPr>
                        <a:t>Chinese Cinderella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, Adeline Yen </a:t>
                      </a:r>
                      <a:r>
                        <a:rPr lang="en-GB" sz="1400" baseline="0" dirty="0" err="1" smtClean="0">
                          <a:latin typeface="Comic Sans MS" panose="030F0702030302020204" pitchFamily="66" charset="0"/>
                        </a:rPr>
                        <a:t>Mah</a:t>
                      </a:r>
                      <a:endParaRPr lang="en-GB" sz="1400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latin typeface="Comic Sans MS" panose="030F0702030302020204" pitchFamily="66" charset="0"/>
                        </a:rPr>
                        <a:t>Welcome to Nowhere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, Elizabeth Laird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Wonder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, R.J. Palacio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Little Women, 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Louisa May 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Alcott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Pig Heart Boy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1400" dirty="0" err="1" smtClean="0">
                          <a:latin typeface="Comic Sans MS" panose="030F0702030302020204" pitchFamily="66" charset="0"/>
                        </a:rPr>
                        <a:t>Malorie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 Blackman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Noughts and</a:t>
                      </a:r>
                      <a:r>
                        <a:rPr lang="en-GB" sz="1400" b="1" baseline="0" dirty="0" smtClean="0">
                          <a:latin typeface="Comic Sans MS" panose="030F0702030302020204" pitchFamily="66" charset="0"/>
                        </a:rPr>
                        <a:t> Crosses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1400" baseline="0" dirty="0" err="1" smtClean="0">
                          <a:latin typeface="Comic Sans MS" panose="030F0702030302020204" pitchFamily="66" charset="0"/>
                        </a:rPr>
                        <a:t>Malorie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Blackman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GB" sz="1400" b="1" baseline="0" dirty="0" smtClean="0">
                          <a:latin typeface="Comic Sans MS" panose="030F0702030302020204" pitchFamily="66" charset="0"/>
                        </a:rPr>
                        <a:t> am David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, Anne Holm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err="1" smtClean="0">
                          <a:latin typeface="Comic Sans MS" panose="030F0702030302020204" pitchFamily="66" charset="0"/>
                        </a:rPr>
                        <a:t>Watership</a:t>
                      </a:r>
                      <a:r>
                        <a:rPr lang="en-GB" sz="1400" b="1" baseline="0" dirty="0" smtClean="0">
                          <a:latin typeface="Comic Sans MS" panose="030F0702030302020204" pitchFamily="66" charset="0"/>
                        </a:rPr>
                        <a:t> Down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, Richard Adams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latin typeface="Comic Sans MS" panose="030F0702030302020204" pitchFamily="66" charset="0"/>
                        </a:rPr>
                        <a:t>Holes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, Louis Sachar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latin typeface="Comic Sans MS" panose="030F0702030302020204" pitchFamily="66" charset="0"/>
                        </a:rPr>
                        <a:t>Animal Farm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, George Orwell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Última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parada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calle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Market,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Matt de la Peña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 luz de </a:t>
                      </a: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Lucía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Del </a:t>
                      </a: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Mazo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Margarita and Silvia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Álvarez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Juan Bobo </a:t>
                      </a: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busca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trabajo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Marisa Montes and Joe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Cepeda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Asterix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 Rene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Goscinny</a:t>
                      </a: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Why Does Asparagus Make Your Pee Smell?,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Andy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Brunning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Hitchhikers Guide to the Galaxy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Douglas Adams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Women in Science: 50 Fearless Pioneers who Changed the World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Rachel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Ignotofsky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Jurassic Park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Michael Crichton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Things to Make and Do in the Fourth Dimension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Matt Parker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Elements: A Very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Short Introduction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Philip Ball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Coding Club Python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Chris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Roffey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Scratch Challenge Made Easy,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Carol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Vorderman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Design - The Definitive Visual History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DK Books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Design of Everyday Things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Donald A Norman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 Maths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Journey-Seven Wonders, 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Jon Richards</a:t>
                      </a:r>
                      <a:endParaRPr lang="en-GB" sz="1400" b="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 Very Short Introduction to Christianity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Linda Woodhead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 Very Short Introduction to Judaism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Norman Solomon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Shack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William P. Young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 Very Short Introduction to Hinduism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Kim Knott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 Very Short Introduction to Islam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Malise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Ruthven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Boy in the Striped Pyjamas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John Boyle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Civil Rights Movement for Kids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Mary C.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Turck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Story of Slavery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Sarah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Courtauld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Roll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of Thunder, Hear My Cry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Mildred D Taylor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Horrible Histories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Series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Northern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Lights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Philip Pullman</a:t>
                      </a:r>
                    </a:p>
                    <a:p>
                      <a:pPr lvl="0"/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Drawing on the Right Side of the Brain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Betty Edwards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Power of the Pencil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Guy Field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Art of the 20</a:t>
                      </a:r>
                      <a:r>
                        <a:rPr lang="en-GB" sz="14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Century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Karl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Puhrberg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Charlie and the Chocolate Factory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Roald Dhal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Tempest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William Shakespeare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 Midsummer Night’s Dream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William Shakespeare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Cassette Culture: Past and Present of Musical Icon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John Z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Komurki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AB Guide to Music Theory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Eric Taylor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Frankie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Vs The Rowdy Romans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Frank Lampard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Steven Gerrard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Andy Crofts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32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0304" y="91526"/>
            <a:ext cx="6439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anose="030F0702030302020204" pitchFamily="66" charset="0"/>
              </a:rPr>
              <a:t>Key Stage 4 Curriculum Reads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400182"/>
              </p:ext>
            </p:extLst>
          </p:nvPr>
        </p:nvGraphicFramePr>
        <p:xfrm>
          <a:off x="180304" y="780890"/>
          <a:ext cx="11822806" cy="586121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103809"/>
                <a:gridCol w="3335628"/>
                <a:gridCol w="2640169"/>
                <a:gridCol w="2743200"/>
              </a:tblGrid>
              <a:tr h="435774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English &amp;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Humanities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Arts and Sports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40307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Purple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Alice Walker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Perks of being a Wallflower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Stephen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Schbosky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Journey’s End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R. C. Sherriff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Frankenstein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Mary Shelley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Lord of the Flies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William Golding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Great Gatsby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F.Scott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Fitzgerlad</a:t>
                      </a: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Catcher in the Rye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J.D.Salinger</a:t>
                      </a: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Pigeon English, 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Stephen </a:t>
                      </a:r>
                      <a:r>
                        <a:rPr lang="en-GB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Kelman</a:t>
                      </a:r>
                      <a:endParaRPr lang="en-GB" sz="1400" b="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Wuthering Heights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Emily Bronte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Pride and Prejudice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Jane Austen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Fault in our Stars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John Green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Murder on the Orient Express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Agatha Christie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‘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Le Petit Prince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’ by Antoine de Saint-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Exupéry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Spanish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Short Stories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Olly 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Richards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Brave New World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Aldous Huxley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Life on Earth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David Attenborough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Dynasties: The Rise and Fall of Animal Families</a:t>
                      </a: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Stephen Moss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Molecules: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 very short Introduction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Philip Ball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Fermat’s Last Theorem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Simon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Singh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Universe Speaks in Numbers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Graham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Farmelo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Code Book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Simon Singh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Freakanomics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Steven D Levitt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Elon Musk: How the Billionaire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is shaping the Future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Ashlee Vance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Steve Jobs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: The Exclusive Biography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Alan Turing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: The Enigma by Andrew Hodges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Contemporary Design: Classics of Modern Design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Catherine McDermott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Design of Everyday Things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Donald Norman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Prisoners of Geography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Tim Marshall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Planet Earth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Alistair Fothergill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An Idiot Abroad Diaries of Karl Pilkington</a:t>
                      </a: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Karl Pilkington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My Sister’s Keeper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Jodi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Picault</a:t>
                      </a: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Catechism of the Catholic Church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Catherine McDermott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Wall: Growing up behind the Iron Curtain</a:t>
                      </a: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Peter Sis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Autobiography of Malcolm X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Diary of Anne Frank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Carrie’s War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Nina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Bawden</a:t>
                      </a: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Curious Case of the Dog in the Night Time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Mark Haddon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War Horse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Nick Stafford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Crucible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Arthur Miller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Lewis Hamilton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: My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Story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Composing Music: A New Approach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William Russo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World of Jazz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Guiseppe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Vigna</a:t>
                      </a: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Martin </a:t>
                      </a:r>
                      <a:r>
                        <a:rPr lang="en-GB" sz="1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Scorcese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Presents: The Blues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Peter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Garalnick</a:t>
                      </a: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Student book of Art and Design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Richard Hickman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Blood Brothers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Willy Russell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Death of a Salesman,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Arthur Miller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53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0302" y="32006"/>
            <a:ext cx="9775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anose="030F0702030302020204" pitchFamily="66" charset="0"/>
              </a:rPr>
              <a:t>Key Stage 5 Super Curriculum Reads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551318"/>
              </p:ext>
            </p:extLst>
          </p:nvPr>
        </p:nvGraphicFramePr>
        <p:xfrm>
          <a:off x="180302" y="1322632"/>
          <a:ext cx="11861443" cy="524460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126873"/>
                <a:gridCol w="2900442"/>
                <a:gridCol w="2962141"/>
                <a:gridCol w="2871987"/>
              </a:tblGrid>
              <a:tr h="39828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Social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Sciences</a:t>
                      </a:r>
                      <a:endParaRPr lang="en-GB" sz="20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Humanities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English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&amp; Arts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10664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Becoming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Michelle Obama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Handmaid’s Tale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Margaret Atwood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Secret Barrister, Stories of the Law and how it’s broken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Freakanomics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Steven D Levitt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HeadStrong</a:t>
                      </a: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Rachel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Swaby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My Life on the Road</a:t>
                      </a: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Gloria Steinem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Wealth of Nations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Adam Smith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Globalisation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and its Discontents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Joseph Stiglitz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Who Rules the World,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Noam Chomsky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Occupy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Noam Chomsky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Natives: Race and Class in the Ruins of Empire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Akala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Talking to Strangers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Malcolm Gladwell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Order of Time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Carlo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Rovelli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Fermat’s Last Theorem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Simon Singh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Codebook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Simon Singh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Selfish Gene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Richard Dawkins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Emperor of All Maladies: A Biography of Cancer</a:t>
                      </a:r>
                      <a:r>
                        <a:rPr lang="en-GB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Siddartha</a:t>
                      </a:r>
                      <a:r>
                        <a:rPr lang="en-GB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Mukherjee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Origin of Species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Charles Darwin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Brave New World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Aldous Huxley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Masterpieces of British Design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Charlotte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Fiel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Thrilling Adventures of Lovelace and Babbage,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Sydney Padua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Alan Turing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: The Enigma by Andrew Hodges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Natives: Race and Class in the Ruins of Empire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Akala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Prisoners of Geography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Tim Marshall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Puzzle of Ethics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Peter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Vardy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Puzzle of God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Peter Vardy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Think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Simon Blackburn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Republic,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Plato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Short History of Nearly Everything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Bill Bryson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Development as Freedom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Amartya Sen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Birdsong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Sebastian </a:t>
                      </a:r>
                      <a:r>
                        <a:rPr lang="en-GB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Faulks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 Tale of Two Cities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Charles Dickens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America, Empire of Liberty: A New History</a:t>
                      </a: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David Reynolds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Beloved,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Toni Morrison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Never Let me Go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Kazuo Ishiguro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Remains of the Day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Kazuo Ishiguro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Othello, 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William Shakespeare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Unmasked,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Andrew Lloyd Webber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Kill a Mockingbird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Harper Lee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Jane Eyre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Charlotte Bronte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Middlemarch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George Eliot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Mrs Dalloway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Virginia Woolf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Grapes of Wrath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John Steinbeck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Nineteen Eighty Four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George Orwell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Easter Parade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Richard Yates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Mother Tongue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Bill Bryson</a:t>
                      </a: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0302" y="623381"/>
            <a:ext cx="10277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This is a list of St Joseph’s library books that are fantastic for enriching your future pursuits as recommended by the Russell Group Universities.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AutoShape 6" descr="Image result for superman 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2192" y="134893"/>
            <a:ext cx="1305593" cy="9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1056</Words>
  <Application>Microsoft Office PowerPoint</Application>
  <PresentationFormat>Widescreen</PresentationFormat>
  <Paragraphs>158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Araf</dc:creator>
  <cp:lastModifiedBy>F Araf</cp:lastModifiedBy>
  <cp:revision>31</cp:revision>
  <dcterms:created xsi:type="dcterms:W3CDTF">2020-02-01T14:33:18Z</dcterms:created>
  <dcterms:modified xsi:type="dcterms:W3CDTF">2020-02-05T21:20:02Z</dcterms:modified>
</cp:coreProperties>
</file>