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theme/themeOverride1.xml" ContentType="application/vnd.openxmlformats-officedocument.themeOverride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theme/theme2.xml" ContentType="application/vnd.openxmlformats-officedocument.them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3.xml" ContentType="application/vnd.openxmlformats-officedocument.drawingml.diagramStyle+xml"/>
  <Override PartName="/ppt/theme/theme1.xml" ContentType="application/vnd.openxmlformats-officedocument.theme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1"/>
  </p:notesMasterIdLst>
  <p:sldIdLst>
    <p:sldId id="264" r:id="rId5"/>
    <p:sldId id="316" r:id="rId6"/>
    <p:sldId id="313" r:id="rId7"/>
    <p:sldId id="317" r:id="rId8"/>
    <p:sldId id="314" r:id="rId9"/>
    <p:sldId id="31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89" d="100"/>
          <a:sy n="89" d="100"/>
        </p:scale>
        <p:origin x="4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svg"/><Relationship Id="rId1" Type="http://schemas.openxmlformats.org/officeDocument/2006/relationships/image" Target="../media/image5.png"/><Relationship Id="rId6" Type="http://schemas.openxmlformats.org/officeDocument/2006/relationships/image" Target="../media/image13.svg"/><Relationship Id="rId5" Type="http://schemas.openxmlformats.org/officeDocument/2006/relationships/image" Target="../media/image7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svg"/><Relationship Id="rId1" Type="http://schemas.openxmlformats.org/officeDocument/2006/relationships/image" Target="../media/image5.png"/><Relationship Id="rId6" Type="http://schemas.openxmlformats.org/officeDocument/2006/relationships/image" Target="../media/image13.svg"/><Relationship Id="rId5" Type="http://schemas.openxmlformats.org/officeDocument/2006/relationships/image" Target="../media/image7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2D5601-13D4-4B42-9726-1B97466F23C8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9EA6737-C4A2-4365-9A11-592F8E1BD8D3}">
      <dgm:prSet/>
      <dgm:spPr/>
      <dgm:t>
        <a:bodyPr/>
        <a:lstStyle/>
        <a:p>
          <a:r>
            <a:rPr lang="en-GB" b="0" dirty="0">
              <a:latin typeface="Comic Sans MS" panose="030F0702030302020204" pitchFamily="66" charset="0"/>
            </a:rPr>
            <a:t>Team working</a:t>
          </a:r>
          <a:endParaRPr lang="en-US" dirty="0">
            <a:latin typeface="Comic Sans MS" panose="030F0702030302020204" pitchFamily="66" charset="0"/>
          </a:endParaRPr>
        </a:p>
      </dgm:t>
    </dgm:pt>
    <dgm:pt modelId="{E9D49921-5741-40A5-87B9-609E5349F8EC}" type="parTrans" cxnId="{7D8790E7-7495-4FAB-8583-53C351863F50}">
      <dgm:prSet/>
      <dgm:spPr/>
      <dgm:t>
        <a:bodyPr/>
        <a:lstStyle/>
        <a:p>
          <a:endParaRPr lang="en-US"/>
        </a:p>
      </dgm:t>
    </dgm:pt>
    <dgm:pt modelId="{A4BD190F-F6C7-4AFA-A474-86E6C68BB00B}" type="sibTrans" cxnId="{7D8790E7-7495-4FAB-8583-53C351863F50}">
      <dgm:prSet/>
      <dgm:spPr/>
      <dgm:t>
        <a:bodyPr/>
        <a:lstStyle/>
        <a:p>
          <a:endParaRPr lang="en-US"/>
        </a:p>
      </dgm:t>
    </dgm:pt>
    <dgm:pt modelId="{30D7DDCD-CEB5-4489-A653-734F75B1CE77}">
      <dgm:prSet/>
      <dgm:spPr/>
      <dgm:t>
        <a:bodyPr/>
        <a:lstStyle/>
        <a:p>
          <a:r>
            <a:rPr lang="en-GB" b="0" dirty="0">
              <a:latin typeface="Comic Sans MS" panose="030F0702030302020204" pitchFamily="66" charset="0"/>
            </a:rPr>
            <a:t>Verbal and written communication skills </a:t>
          </a:r>
          <a:endParaRPr lang="en-US" dirty="0">
            <a:latin typeface="Comic Sans MS" panose="030F0702030302020204" pitchFamily="66" charset="0"/>
          </a:endParaRPr>
        </a:p>
      </dgm:t>
    </dgm:pt>
    <dgm:pt modelId="{12E47DCA-6ED5-40EB-878C-C74759CEA3BC}" type="parTrans" cxnId="{D43A14F9-FD7A-4839-97E5-D71218FCDC7C}">
      <dgm:prSet/>
      <dgm:spPr/>
      <dgm:t>
        <a:bodyPr/>
        <a:lstStyle/>
        <a:p>
          <a:endParaRPr lang="en-US"/>
        </a:p>
      </dgm:t>
    </dgm:pt>
    <dgm:pt modelId="{5AF7B951-F13A-488F-982E-DC431BA99DA0}" type="sibTrans" cxnId="{D43A14F9-FD7A-4839-97E5-D71218FCDC7C}">
      <dgm:prSet/>
      <dgm:spPr/>
      <dgm:t>
        <a:bodyPr/>
        <a:lstStyle/>
        <a:p>
          <a:endParaRPr lang="en-US"/>
        </a:p>
      </dgm:t>
    </dgm:pt>
    <dgm:pt modelId="{BD88C0D0-A8B4-4066-8FC7-9F9307AB34E2}">
      <dgm:prSet/>
      <dgm:spPr/>
      <dgm:t>
        <a:bodyPr/>
        <a:lstStyle/>
        <a:p>
          <a:r>
            <a:rPr lang="en-GB" b="0" dirty="0">
              <a:latin typeface="Comic Sans MS" panose="030F0702030302020204" pitchFamily="66" charset="0"/>
            </a:rPr>
            <a:t>Problem solving</a:t>
          </a:r>
          <a:endParaRPr lang="en-US" dirty="0">
            <a:latin typeface="Comic Sans MS" panose="030F0702030302020204" pitchFamily="66" charset="0"/>
          </a:endParaRPr>
        </a:p>
      </dgm:t>
    </dgm:pt>
    <dgm:pt modelId="{B0B645E1-1105-4FF2-8FFC-754234D86098}" type="parTrans" cxnId="{1BD3ED43-13D9-46EB-8257-00AA7736D65F}">
      <dgm:prSet/>
      <dgm:spPr/>
      <dgm:t>
        <a:bodyPr/>
        <a:lstStyle/>
        <a:p>
          <a:endParaRPr lang="en-US"/>
        </a:p>
      </dgm:t>
    </dgm:pt>
    <dgm:pt modelId="{DF02ABDA-9705-46D8-AD93-9657E39F89C7}" type="sibTrans" cxnId="{1BD3ED43-13D9-46EB-8257-00AA7736D65F}">
      <dgm:prSet/>
      <dgm:spPr/>
      <dgm:t>
        <a:bodyPr/>
        <a:lstStyle/>
        <a:p>
          <a:endParaRPr lang="en-US"/>
        </a:p>
      </dgm:t>
    </dgm:pt>
    <dgm:pt modelId="{AF902D04-A18B-4C5B-8C7C-31A9042306B8}">
      <dgm:prSet/>
      <dgm:spPr/>
      <dgm:t>
        <a:bodyPr/>
        <a:lstStyle/>
        <a:p>
          <a:r>
            <a:rPr lang="en-GB" b="0" dirty="0">
              <a:latin typeface="Comic Sans MS" panose="030F0702030302020204" pitchFamily="66" charset="0"/>
            </a:rPr>
            <a:t>Time management</a:t>
          </a:r>
          <a:endParaRPr lang="en-US" dirty="0">
            <a:latin typeface="Comic Sans MS" panose="030F0702030302020204" pitchFamily="66" charset="0"/>
          </a:endParaRPr>
        </a:p>
      </dgm:t>
    </dgm:pt>
    <dgm:pt modelId="{4E234DC1-1FC0-4F42-84E6-B4458D89308F}" type="parTrans" cxnId="{F7316B8B-808F-4AC4-AB6C-19D5F4308443}">
      <dgm:prSet/>
      <dgm:spPr/>
      <dgm:t>
        <a:bodyPr/>
        <a:lstStyle/>
        <a:p>
          <a:endParaRPr lang="en-US"/>
        </a:p>
      </dgm:t>
    </dgm:pt>
    <dgm:pt modelId="{07A62B1B-EF85-4CDA-9F5D-21C3F0C252C3}" type="sibTrans" cxnId="{F7316B8B-808F-4AC4-AB6C-19D5F4308443}">
      <dgm:prSet/>
      <dgm:spPr/>
      <dgm:t>
        <a:bodyPr/>
        <a:lstStyle/>
        <a:p>
          <a:endParaRPr lang="en-US"/>
        </a:p>
      </dgm:t>
    </dgm:pt>
    <dgm:pt modelId="{CF852466-1DD2-4E00-B441-00D48443861E}">
      <dgm:prSet/>
      <dgm:spPr/>
      <dgm:t>
        <a:bodyPr/>
        <a:lstStyle/>
        <a:p>
          <a:r>
            <a:rPr lang="en-GB" b="0" dirty="0">
              <a:latin typeface="Comic Sans MS" panose="030F0702030302020204" pitchFamily="66" charset="0"/>
            </a:rPr>
            <a:t>Practical application of IT</a:t>
          </a:r>
          <a:endParaRPr lang="en-US" dirty="0">
            <a:latin typeface="Comic Sans MS" panose="030F0702030302020204" pitchFamily="66" charset="0"/>
          </a:endParaRPr>
        </a:p>
      </dgm:t>
    </dgm:pt>
    <dgm:pt modelId="{5DE04458-C17B-4262-96CB-554238DAE6F3}" type="parTrans" cxnId="{59245B82-BA89-4A4B-8A97-6BCF00906A9F}">
      <dgm:prSet/>
      <dgm:spPr/>
      <dgm:t>
        <a:bodyPr/>
        <a:lstStyle/>
        <a:p>
          <a:endParaRPr lang="en-US"/>
        </a:p>
      </dgm:t>
    </dgm:pt>
    <dgm:pt modelId="{36AF4526-2295-46E5-B955-69FD885446A9}" type="sibTrans" cxnId="{59245B82-BA89-4A4B-8A97-6BCF00906A9F}">
      <dgm:prSet/>
      <dgm:spPr/>
      <dgm:t>
        <a:bodyPr/>
        <a:lstStyle/>
        <a:p>
          <a:endParaRPr lang="en-US"/>
        </a:p>
      </dgm:t>
    </dgm:pt>
    <dgm:pt modelId="{DF319204-A737-4DA3-A90B-4E56F85C3DFA}">
      <dgm:prSet/>
      <dgm:spPr/>
      <dgm:t>
        <a:bodyPr/>
        <a:lstStyle/>
        <a:p>
          <a:r>
            <a:rPr lang="en-GB" b="0" dirty="0">
              <a:latin typeface="Comic Sans MS" panose="030F0702030302020204" pitchFamily="66" charset="0"/>
            </a:rPr>
            <a:t>Research skills</a:t>
          </a:r>
          <a:endParaRPr lang="en-US" dirty="0">
            <a:latin typeface="Comic Sans MS" panose="030F0702030302020204" pitchFamily="66" charset="0"/>
          </a:endParaRPr>
        </a:p>
      </dgm:t>
    </dgm:pt>
    <dgm:pt modelId="{7E094318-7E79-46EC-8BBA-2C9731058844}" type="parTrans" cxnId="{6E66EE45-88EA-4233-AC9B-A36A0B76DDD6}">
      <dgm:prSet/>
      <dgm:spPr/>
      <dgm:t>
        <a:bodyPr/>
        <a:lstStyle/>
        <a:p>
          <a:endParaRPr lang="en-US"/>
        </a:p>
      </dgm:t>
    </dgm:pt>
    <dgm:pt modelId="{8A0E813B-518E-48EE-89A0-C0C55C8D5DDE}" type="sibTrans" cxnId="{6E66EE45-88EA-4233-AC9B-A36A0B76DDD6}">
      <dgm:prSet/>
      <dgm:spPr/>
      <dgm:t>
        <a:bodyPr/>
        <a:lstStyle/>
        <a:p>
          <a:endParaRPr lang="en-US"/>
        </a:p>
      </dgm:t>
    </dgm:pt>
    <dgm:pt modelId="{F631B7D0-6D6E-447F-B214-AE18D4E47663}">
      <dgm:prSet/>
      <dgm:spPr/>
      <dgm:t>
        <a:bodyPr/>
        <a:lstStyle/>
        <a:p>
          <a:r>
            <a:rPr lang="en-GB" b="0" dirty="0">
              <a:latin typeface="Comic Sans MS" panose="030F0702030302020204" pitchFamily="66" charset="0"/>
            </a:rPr>
            <a:t>People management</a:t>
          </a:r>
          <a:endParaRPr lang="en-US" dirty="0">
            <a:latin typeface="Comic Sans MS" panose="030F0702030302020204" pitchFamily="66" charset="0"/>
          </a:endParaRPr>
        </a:p>
      </dgm:t>
    </dgm:pt>
    <dgm:pt modelId="{2C9D2B99-2549-4E70-882B-0B270DC8D68C}" type="parTrans" cxnId="{B2062881-1CE0-4C28-A71B-404838A527FF}">
      <dgm:prSet/>
      <dgm:spPr/>
      <dgm:t>
        <a:bodyPr/>
        <a:lstStyle/>
        <a:p>
          <a:endParaRPr lang="en-US"/>
        </a:p>
      </dgm:t>
    </dgm:pt>
    <dgm:pt modelId="{391DFBCD-7652-4E07-A7CB-493BD26060F4}" type="sibTrans" cxnId="{B2062881-1CE0-4C28-A71B-404838A527FF}">
      <dgm:prSet/>
      <dgm:spPr/>
      <dgm:t>
        <a:bodyPr/>
        <a:lstStyle/>
        <a:p>
          <a:endParaRPr lang="en-US"/>
        </a:p>
      </dgm:t>
    </dgm:pt>
    <dgm:pt modelId="{6DDDF540-0A55-4E3B-B4C6-7F958CA0486D}">
      <dgm:prSet/>
      <dgm:spPr/>
      <dgm:t>
        <a:bodyPr/>
        <a:lstStyle/>
        <a:p>
          <a:r>
            <a:rPr lang="en-GB" dirty="0">
              <a:latin typeface="Comic Sans MS" panose="030F0702030302020204" pitchFamily="66" charset="0"/>
            </a:rPr>
            <a:t>Presentation skills</a:t>
          </a:r>
          <a:endParaRPr lang="en-US" dirty="0">
            <a:latin typeface="Comic Sans MS" panose="030F0702030302020204" pitchFamily="66" charset="0"/>
          </a:endParaRPr>
        </a:p>
      </dgm:t>
    </dgm:pt>
    <dgm:pt modelId="{1ED81311-D78E-4714-A083-5A76F1A883CC}" type="parTrans" cxnId="{F77D4897-712C-4C09-9E61-0D2122B084FB}">
      <dgm:prSet/>
      <dgm:spPr/>
      <dgm:t>
        <a:bodyPr/>
        <a:lstStyle/>
        <a:p>
          <a:endParaRPr lang="en-US"/>
        </a:p>
      </dgm:t>
    </dgm:pt>
    <dgm:pt modelId="{8EC8D577-C2BA-4A9A-B7F4-6A48941E5914}" type="sibTrans" cxnId="{F77D4897-712C-4C09-9E61-0D2122B084FB}">
      <dgm:prSet/>
      <dgm:spPr/>
      <dgm:t>
        <a:bodyPr/>
        <a:lstStyle/>
        <a:p>
          <a:endParaRPr lang="en-US"/>
        </a:p>
      </dgm:t>
    </dgm:pt>
    <dgm:pt modelId="{8C33DAD1-AA80-4FB9-A32A-C157F7325156}">
      <dgm:prSet/>
      <dgm:spPr/>
      <dgm:t>
        <a:bodyPr/>
        <a:lstStyle/>
        <a:p>
          <a:r>
            <a:rPr lang="en-GB" b="0" dirty="0">
              <a:latin typeface="Comic Sans MS" panose="030F0702030302020204" pitchFamily="66" charset="0"/>
            </a:rPr>
            <a:t>Motivation &amp; </a:t>
          </a:r>
          <a:r>
            <a:rPr lang="en-GB" dirty="0">
              <a:latin typeface="Comic Sans MS" panose="030F0702030302020204" pitchFamily="66" charset="0"/>
            </a:rPr>
            <a:t>commitment</a:t>
          </a:r>
          <a:endParaRPr lang="en-US" dirty="0">
            <a:latin typeface="Comic Sans MS" panose="030F0702030302020204" pitchFamily="66" charset="0"/>
          </a:endParaRPr>
        </a:p>
      </dgm:t>
    </dgm:pt>
    <dgm:pt modelId="{EF2C824D-B359-4ECC-B90A-A1F8563FDCC0}" type="parTrans" cxnId="{C472F966-AD74-4043-8CD0-1402AEEAFBDC}">
      <dgm:prSet/>
      <dgm:spPr/>
      <dgm:t>
        <a:bodyPr/>
        <a:lstStyle/>
        <a:p>
          <a:endParaRPr lang="en-US"/>
        </a:p>
      </dgm:t>
    </dgm:pt>
    <dgm:pt modelId="{D26FDA18-2EA3-4FFE-B80C-D6E3307C7952}" type="sibTrans" cxnId="{C472F966-AD74-4043-8CD0-1402AEEAFBDC}">
      <dgm:prSet/>
      <dgm:spPr/>
      <dgm:t>
        <a:bodyPr/>
        <a:lstStyle/>
        <a:p>
          <a:endParaRPr lang="en-US"/>
        </a:p>
      </dgm:t>
    </dgm:pt>
    <dgm:pt modelId="{5152C84A-6816-482E-828C-73302FC61383}">
      <dgm:prSet/>
      <dgm:spPr/>
      <dgm:t>
        <a:bodyPr/>
        <a:lstStyle/>
        <a:p>
          <a:r>
            <a:rPr lang="en-GB" b="0" dirty="0">
              <a:latin typeface="Comic Sans MS" panose="030F0702030302020204" pitchFamily="66" charset="0"/>
            </a:rPr>
            <a:t>The ability to work independently</a:t>
          </a:r>
          <a:endParaRPr lang="en-US" dirty="0">
            <a:latin typeface="Comic Sans MS" panose="030F0702030302020204" pitchFamily="66" charset="0"/>
          </a:endParaRPr>
        </a:p>
      </dgm:t>
    </dgm:pt>
    <dgm:pt modelId="{2453F6B0-5865-4F45-A766-9B18C0124A23}" type="parTrans" cxnId="{29B82CFC-E916-43FA-BD0E-2582C00A9869}">
      <dgm:prSet/>
      <dgm:spPr/>
      <dgm:t>
        <a:bodyPr/>
        <a:lstStyle/>
        <a:p>
          <a:endParaRPr lang="en-US"/>
        </a:p>
      </dgm:t>
    </dgm:pt>
    <dgm:pt modelId="{4B767C21-DA8E-47ED-8A90-E251EF653099}" type="sibTrans" cxnId="{29B82CFC-E916-43FA-BD0E-2582C00A9869}">
      <dgm:prSet/>
      <dgm:spPr/>
      <dgm:t>
        <a:bodyPr/>
        <a:lstStyle/>
        <a:p>
          <a:endParaRPr lang="en-US"/>
        </a:p>
      </dgm:t>
    </dgm:pt>
    <dgm:pt modelId="{3AB29924-393A-4C85-B447-6547DFDF1852}" type="pres">
      <dgm:prSet presAssocID="{DE2D5601-13D4-4B42-9726-1B97466F23C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0667A933-0972-480C-BEF6-AF805FF3806F}" type="pres">
      <dgm:prSet presAssocID="{49EA6737-C4A2-4365-9A11-592F8E1BD8D3}" presName="thickLine" presStyleLbl="alignNode1" presStyleIdx="0" presStyleCnt="10"/>
      <dgm:spPr/>
    </dgm:pt>
    <dgm:pt modelId="{4B64C5D9-2911-4109-B13D-D41773C25C2E}" type="pres">
      <dgm:prSet presAssocID="{49EA6737-C4A2-4365-9A11-592F8E1BD8D3}" presName="horz1" presStyleCnt="0"/>
      <dgm:spPr/>
    </dgm:pt>
    <dgm:pt modelId="{A9E4EB74-CF9F-4E8E-91A8-C437E8675294}" type="pres">
      <dgm:prSet presAssocID="{49EA6737-C4A2-4365-9A11-592F8E1BD8D3}" presName="tx1" presStyleLbl="revTx" presStyleIdx="0" presStyleCnt="10"/>
      <dgm:spPr/>
      <dgm:t>
        <a:bodyPr/>
        <a:lstStyle/>
        <a:p>
          <a:endParaRPr lang="en-GB"/>
        </a:p>
      </dgm:t>
    </dgm:pt>
    <dgm:pt modelId="{D759B242-77EB-421F-9691-ACA7C8C60F1C}" type="pres">
      <dgm:prSet presAssocID="{49EA6737-C4A2-4365-9A11-592F8E1BD8D3}" presName="vert1" presStyleCnt="0"/>
      <dgm:spPr/>
    </dgm:pt>
    <dgm:pt modelId="{1C92782F-9448-42ED-B615-76D1199BEE28}" type="pres">
      <dgm:prSet presAssocID="{30D7DDCD-CEB5-4489-A653-734F75B1CE77}" presName="thickLine" presStyleLbl="alignNode1" presStyleIdx="1" presStyleCnt="10"/>
      <dgm:spPr/>
    </dgm:pt>
    <dgm:pt modelId="{9D531720-BD97-49B6-878C-AF7F2EDFCDB5}" type="pres">
      <dgm:prSet presAssocID="{30D7DDCD-CEB5-4489-A653-734F75B1CE77}" presName="horz1" presStyleCnt="0"/>
      <dgm:spPr/>
    </dgm:pt>
    <dgm:pt modelId="{93D106B6-2FAB-48CD-B83B-E99D00BBAB46}" type="pres">
      <dgm:prSet presAssocID="{30D7DDCD-CEB5-4489-A653-734F75B1CE77}" presName="tx1" presStyleLbl="revTx" presStyleIdx="1" presStyleCnt="10"/>
      <dgm:spPr/>
      <dgm:t>
        <a:bodyPr/>
        <a:lstStyle/>
        <a:p>
          <a:endParaRPr lang="en-GB"/>
        </a:p>
      </dgm:t>
    </dgm:pt>
    <dgm:pt modelId="{8918C433-3B69-48EA-BFCC-6B61DA105701}" type="pres">
      <dgm:prSet presAssocID="{30D7DDCD-CEB5-4489-A653-734F75B1CE77}" presName="vert1" presStyleCnt="0"/>
      <dgm:spPr/>
    </dgm:pt>
    <dgm:pt modelId="{78008A32-42DD-4F9B-BE9A-283F4903D9B9}" type="pres">
      <dgm:prSet presAssocID="{BD88C0D0-A8B4-4066-8FC7-9F9307AB34E2}" presName="thickLine" presStyleLbl="alignNode1" presStyleIdx="2" presStyleCnt="10"/>
      <dgm:spPr/>
    </dgm:pt>
    <dgm:pt modelId="{18896EA1-717B-412D-9D7B-59244F07F2E4}" type="pres">
      <dgm:prSet presAssocID="{BD88C0D0-A8B4-4066-8FC7-9F9307AB34E2}" presName="horz1" presStyleCnt="0"/>
      <dgm:spPr/>
    </dgm:pt>
    <dgm:pt modelId="{AF98B7C8-8A79-4E69-837D-157C00B5E56F}" type="pres">
      <dgm:prSet presAssocID="{BD88C0D0-A8B4-4066-8FC7-9F9307AB34E2}" presName="tx1" presStyleLbl="revTx" presStyleIdx="2" presStyleCnt="10"/>
      <dgm:spPr/>
      <dgm:t>
        <a:bodyPr/>
        <a:lstStyle/>
        <a:p>
          <a:endParaRPr lang="en-GB"/>
        </a:p>
      </dgm:t>
    </dgm:pt>
    <dgm:pt modelId="{3AC4CF94-1017-45C2-923B-EE1772CC6BDC}" type="pres">
      <dgm:prSet presAssocID="{BD88C0D0-A8B4-4066-8FC7-9F9307AB34E2}" presName="vert1" presStyleCnt="0"/>
      <dgm:spPr/>
    </dgm:pt>
    <dgm:pt modelId="{D94FADF6-9127-40DA-AF9C-5B7D9DAEBD4B}" type="pres">
      <dgm:prSet presAssocID="{AF902D04-A18B-4C5B-8C7C-31A9042306B8}" presName="thickLine" presStyleLbl="alignNode1" presStyleIdx="3" presStyleCnt="10"/>
      <dgm:spPr/>
    </dgm:pt>
    <dgm:pt modelId="{6D74DDAB-0145-4C9E-A3C5-2BB359CCE5A4}" type="pres">
      <dgm:prSet presAssocID="{AF902D04-A18B-4C5B-8C7C-31A9042306B8}" presName="horz1" presStyleCnt="0"/>
      <dgm:spPr/>
    </dgm:pt>
    <dgm:pt modelId="{51331E21-D177-4B09-8A30-0DA25073DAF3}" type="pres">
      <dgm:prSet presAssocID="{AF902D04-A18B-4C5B-8C7C-31A9042306B8}" presName="tx1" presStyleLbl="revTx" presStyleIdx="3" presStyleCnt="10"/>
      <dgm:spPr/>
      <dgm:t>
        <a:bodyPr/>
        <a:lstStyle/>
        <a:p>
          <a:endParaRPr lang="en-GB"/>
        </a:p>
      </dgm:t>
    </dgm:pt>
    <dgm:pt modelId="{EA254791-8CD2-4D31-B724-349B723668AB}" type="pres">
      <dgm:prSet presAssocID="{AF902D04-A18B-4C5B-8C7C-31A9042306B8}" presName="vert1" presStyleCnt="0"/>
      <dgm:spPr/>
    </dgm:pt>
    <dgm:pt modelId="{95C7E848-B2BA-472B-BE43-859C23C8C0FE}" type="pres">
      <dgm:prSet presAssocID="{CF852466-1DD2-4E00-B441-00D48443861E}" presName="thickLine" presStyleLbl="alignNode1" presStyleIdx="4" presStyleCnt="10"/>
      <dgm:spPr/>
    </dgm:pt>
    <dgm:pt modelId="{92EB6584-0703-4943-8166-47CD97949477}" type="pres">
      <dgm:prSet presAssocID="{CF852466-1DD2-4E00-B441-00D48443861E}" presName="horz1" presStyleCnt="0"/>
      <dgm:spPr/>
    </dgm:pt>
    <dgm:pt modelId="{404915E9-280D-41E1-AADB-1D6FACDB4493}" type="pres">
      <dgm:prSet presAssocID="{CF852466-1DD2-4E00-B441-00D48443861E}" presName="tx1" presStyleLbl="revTx" presStyleIdx="4" presStyleCnt="10"/>
      <dgm:spPr/>
      <dgm:t>
        <a:bodyPr/>
        <a:lstStyle/>
        <a:p>
          <a:endParaRPr lang="en-GB"/>
        </a:p>
      </dgm:t>
    </dgm:pt>
    <dgm:pt modelId="{91126A7D-5831-4F13-98D3-A6E60B7055BF}" type="pres">
      <dgm:prSet presAssocID="{CF852466-1DD2-4E00-B441-00D48443861E}" presName="vert1" presStyleCnt="0"/>
      <dgm:spPr/>
    </dgm:pt>
    <dgm:pt modelId="{70AE0438-415A-47B6-8CFC-BE253A6406EC}" type="pres">
      <dgm:prSet presAssocID="{DF319204-A737-4DA3-A90B-4E56F85C3DFA}" presName="thickLine" presStyleLbl="alignNode1" presStyleIdx="5" presStyleCnt="10"/>
      <dgm:spPr/>
    </dgm:pt>
    <dgm:pt modelId="{9EBBF886-C49A-457C-953C-B9F512A05BCC}" type="pres">
      <dgm:prSet presAssocID="{DF319204-A737-4DA3-A90B-4E56F85C3DFA}" presName="horz1" presStyleCnt="0"/>
      <dgm:spPr/>
    </dgm:pt>
    <dgm:pt modelId="{1BABAB31-76CF-40D2-9D41-1704CB8279F2}" type="pres">
      <dgm:prSet presAssocID="{DF319204-A737-4DA3-A90B-4E56F85C3DFA}" presName="tx1" presStyleLbl="revTx" presStyleIdx="5" presStyleCnt="10"/>
      <dgm:spPr/>
      <dgm:t>
        <a:bodyPr/>
        <a:lstStyle/>
        <a:p>
          <a:endParaRPr lang="en-GB"/>
        </a:p>
      </dgm:t>
    </dgm:pt>
    <dgm:pt modelId="{0B7CBDE7-18CD-49A7-937C-1ABE972E83FC}" type="pres">
      <dgm:prSet presAssocID="{DF319204-A737-4DA3-A90B-4E56F85C3DFA}" presName="vert1" presStyleCnt="0"/>
      <dgm:spPr/>
    </dgm:pt>
    <dgm:pt modelId="{1AD53B71-0866-4024-A709-B4290529085B}" type="pres">
      <dgm:prSet presAssocID="{F631B7D0-6D6E-447F-B214-AE18D4E47663}" presName="thickLine" presStyleLbl="alignNode1" presStyleIdx="6" presStyleCnt="10"/>
      <dgm:spPr/>
    </dgm:pt>
    <dgm:pt modelId="{F999021B-931F-4617-ACE6-4C213AD0CA3C}" type="pres">
      <dgm:prSet presAssocID="{F631B7D0-6D6E-447F-B214-AE18D4E47663}" presName="horz1" presStyleCnt="0"/>
      <dgm:spPr/>
    </dgm:pt>
    <dgm:pt modelId="{CDF9B797-FB62-451B-B02B-9EDC1CA68E46}" type="pres">
      <dgm:prSet presAssocID="{F631B7D0-6D6E-447F-B214-AE18D4E47663}" presName="tx1" presStyleLbl="revTx" presStyleIdx="6" presStyleCnt="10"/>
      <dgm:spPr/>
      <dgm:t>
        <a:bodyPr/>
        <a:lstStyle/>
        <a:p>
          <a:endParaRPr lang="en-GB"/>
        </a:p>
      </dgm:t>
    </dgm:pt>
    <dgm:pt modelId="{F65A8F3B-6C2E-4092-BCEA-483C72F007A5}" type="pres">
      <dgm:prSet presAssocID="{F631B7D0-6D6E-447F-B214-AE18D4E47663}" presName="vert1" presStyleCnt="0"/>
      <dgm:spPr/>
    </dgm:pt>
    <dgm:pt modelId="{29EA187E-198F-4A82-80D3-B1ACD6EA7B24}" type="pres">
      <dgm:prSet presAssocID="{6DDDF540-0A55-4E3B-B4C6-7F958CA0486D}" presName="thickLine" presStyleLbl="alignNode1" presStyleIdx="7" presStyleCnt="10"/>
      <dgm:spPr/>
    </dgm:pt>
    <dgm:pt modelId="{A262609C-C856-4A77-A0F9-0EFAF12DC8FF}" type="pres">
      <dgm:prSet presAssocID="{6DDDF540-0A55-4E3B-B4C6-7F958CA0486D}" presName="horz1" presStyleCnt="0"/>
      <dgm:spPr/>
    </dgm:pt>
    <dgm:pt modelId="{BC978341-4FE4-48E0-B93B-6F024E9DB4BD}" type="pres">
      <dgm:prSet presAssocID="{6DDDF540-0A55-4E3B-B4C6-7F958CA0486D}" presName="tx1" presStyleLbl="revTx" presStyleIdx="7" presStyleCnt="10"/>
      <dgm:spPr/>
      <dgm:t>
        <a:bodyPr/>
        <a:lstStyle/>
        <a:p>
          <a:endParaRPr lang="en-GB"/>
        </a:p>
      </dgm:t>
    </dgm:pt>
    <dgm:pt modelId="{89C02F41-FB27-4F6B-9534-7415A474E16C}" type="pres">
      <dgm:prSet presAssocID="{6DDDF540-0A55-4E3B-B4C6-7F958CA0486D}" presName="vert1" presStyleCnt="0"/>
      <dgm:spPr/>
    </dgm:pt>
    <dgm:pt modelId="{D819B959-A91B-42D4-AEE9-13F3A5EA28C5}" type="pres">
      <dgm:prSet presAssocID="{8C33DAD1-AA80-4FB9-A32A-C157F7325156}" presName="thickLine" presStyleLbl="alignNode1" presStyleIdx="8" presStyleCnt="10"/>
      <dgm:spPr/>
    </dgm:pt>
    <dgm:pt modelId="{04817ACB-81F6-4396-B646-23A68B69FFA6}" type="pres">
      <dgm:prSet presAssocID="{8C33DAD1-AA80-4FB9-A32A-C157F7325156}" presName="horz1" presStyleCnt="0"/>
      <dgm:spPr/>
    </dgm:pt>
    <dgm:pt modelId="{B5D72757-7ADD-4D4D-9D3D-DCE352816314}" type="pres">
      <dgm:prSet presAssocID="{8C33DAD1-AA80-4FB9-A32A-C157F7325156}" presName="tx1" presStyleLbl="revTx" presStyleIdx="8" presStyleCnt="10"/>
      <dgm:spPr/>
      <dgm:t>
        <a:bodyPr/>
        <a:lstStyle/>
        <a:p>
          <a:endParaRPr lang="en-GB"/>
        </a:p>
      </dgm:t>
    </dgm:pt>
    <dgm:pt modelId="{A98561E8-E31C-4AC6-8C8B-09FB9A4D0EA5}" type="pres">
      <dgm:prSet presAssocID="{8C33DAD1-AA80-4FB9-A32A-C157F7325156}" presName="vert1" presStyleCnt="0"/>
      <dgm:spPr/>
    </dgm:pt>
    <dgm:pt modelId="{5DE44BD5-406A-4B6C-974C-0D8B3F95A3D1}" type="pres">
      <dgm:prSet presAssocID="{5152C84A-6816-482E-828C-73302FC61383}" presName="thickLine" presStyleLbl="alignNode1" presStyleIdx="9" presStyleCnt="10"/>
      <dgm:spPr/>
    </dgm:pt>
    <dgm:pt modelId="{34A9682C-8DB3-4FC4-8045-C1E255E5ABC0}" type="pres">
      <dgm:prSet presAssocID="{5152C84A-6816-482E-828C-73302FC61383}" presName="horz1" presStyleCnt="0"/>
      <dgm:spPr/>
    </dgm:pt>
    <dgm:pt modelId="{46B6F92B-4D41-469D-A33D-7C432F2EA687}" type="pres">
      <dgm:prSet presAssocID="{5152C84A-6816-482E-828C-73302FC61383}" presName="tx1" presStyleLbl="revTx" presStyleIdx="9" presStyleCnt="10"/>
      <dgm:spPr/>
      <dgm:t>
        <a:bodyPr/>
        <a:lstStyle/>
        <a:p>
          <a:endParaRPr lang="en-GB"/>
        </a:p>
      </dgm:t>
    </dgm:pt>
    <dgm:pt modelId="{32240AF1-ECF3-4742-ABF5-00864E71F0F4}" type="pres">
      <dgm:prSet presAssocID="{5152C84A-6816-482E-828C-73302FC61383}" presName="vert1" presStyleCnt="0"/>
      <dgm:spPr/>
    </dgm:pt>
  </dgm:ptLst>
  <dgm:cxnLst>
    <dgm:cxn modelId="{815EC01C-C78F-4FE6-96C5-31C478E57458}" type="presOf" srcId="{30D7DDCD-CEB5-4489-A653-734F75B1CE77}" destId="{93D106B6-2FAB-48CD-B83B-E99D00BBAB46}" srcOrd="0" destOrd="0" presId="urn:microsoft.com/office/officeart/2008/layout/LinedList"/>
    <dgm:cxn modelId="{CB89B8D7-0BB4-467B-94BF-AD52F8B1DCD8}" type="presOf" srcId="{F631B7D0-6D6E-447F-B214-AE18D4E47663}" destId="{CDF9B797-FB62-451B-B02B-9EDC1CA68E46}" srcOrd="0" destOrd="0" presId="urn:microsoft.com/office/officeart/2008/layout/LinedList"/>
    <dgm:cxn modelId="{59245B82-BA89-4A4B-8A97-6BCF00906A9F}" srcId="{DE2D5601-13D4-4B42-9726-1B97466F23C8}" destId="{CF852466-1DD2-4E00-B441-00D48443861E}" srcOrd="4" destOrd="0" parTransId="{5DE04458-C17B-4262-96CB-554238DAE6F3}" sibTransId="{36AF4526-2295-46E5-B955-69FD885446A9}"/>
    <dgm:cxn modelId="{C472F966-AD74-4043-8CD0-1402AEEAFBDC}" srcId="{DE2D5601-13D4-4B42-9726-1B97466F23C8}" destId="{8C33DAD1-AA80-4FB9-A32A-C157F7325156}" srcOrd="8" destOrd="0" parTransId="{EF2C824D-B359-4ECC-B90A-A1F8563FDCC0}" sibTransId="{D26FDA18-2EA3-4FFE-B80C-D6E3307C7952}"/>
    <dgm:cxn modelId="{6802871F-246F-4E9A-A8FC-FD0A8E5B79AF}" type="presOf" srcId="{CF852466-1DD2-4E00-B441-00D48443861E}" destId="{404915E9-280D-41E1-AADB-1D6FACDB4493}" srcOrd="0" destOrd="0" presId="urn:microsoft.com/office/officeart/2008/layout/LinedList"/>
    <dgm:cxn modelId="{D43A14F9-FD7A-4839-97E5-D71218FCDC7C}" srcId="{DE2D5601-13D4-4B42-9726-1B97466F23C8}" destId="{30D7DDCD-CEB5-4489-A653-734F75B1CE77}" srcOrd="1" destOrd="0" parTransId="{12E47DCA-6ED5-40EB-878C-C74759CEA3BC}" sibTransId="{5AF7B951-F13A-488F-982E-DC431BA99DA0}"/>
    <dgm:cxn modelId="{6E66EE45-88EA-4233-AC9B-A36A0B76DDD6}" srcId="{DE2D5601-13D4-4B42-9726-1B97466F23C8}" destId="{DF319204-A737-4DA3-A90B-4E56F85C3DFA}" srcOrd="5" destOrd="0" parTransId="{7E094318-7E79-46EC-8BBA-2C9731058844}" sibTransId="{8A0E813B-518E-48EE-89A0-C0C55C8D5DDE}"/>
    <dgm:cxn modelId="{7D8790E7-7495-4FAB-8583-53C351863F50}" srcId="{DE2D5601-13D4-4B42-9726-1B97466F23C8}" destId="{49EA6737-C4A2-4365-9A11-592F8E1BD8D3}" srcOrd="0" destOrd="0" parTransId="{E9D49921-5741-40A5-87B9-609E5349F8EC}" sibTransId="{A4BD190F-F6C7-4AFA-A474-86E6C68BB00B}"/>
    <dgm:cxn modelId="{30D59B55-CF39-42C8-B714-3CC961732D69}" type="presOf" srcId="{DE2D5601-13D4-4B42-9726-1B97466F23C8}" destId="{3AB29924-393A-4C85-B447-6547DFDF1852}" srcOrd="0" destOrd="0" presId="urn:microsoft.com/office/officeart/2008/layout/LinedList"/>
    <dgm:cxn modelId="{6D267EAF-BC55-439A-A90F-1F41326C413C}" type="presOf" srcId="{6DDDF540-0A55-4E3B-B4C6-7F958CA0486D}" destId="{BC978341-4FE4-48E0-B93B-6F024E9DB4BD}" srcOrd="0" destOrd="0" presId="urn:microsoft.com/office/officeart/2008/layout/LinedList"/>
    <dgm:cxn modelId="{9471975D-67B5-4A03-B9D7-1950E58CE0CF}" type="presOf" srcId="{DF319204-A737-4DA3-A90B-4E56F85C3DFA}" destId="{1BABAB31-76CF-40D2-9D41-1704CB8279F2}" srcOrd="0" destOrd="0" presId="urn:microsoft.com/office/officeart/2008/layout/LinedList"/>
    <dgm:cxn modelId="{1BD3ED43-13D9-46EB-8257-00AA7736D65F}" srcId="{DE2D5601-13D4-4B42-9726-1B97466F23C8}" destId="{BD88C0D0-A8B4-4066-8FC7-9F9307AB34E2}" srcOrd="2" destOrd="0" parTransId="{B0B645E1-1105-4FF2-8FFC-754234D86098}" sibTransId="{DF02ABDA-9705-46D8-AD93-9657E39F89C7}"/>
    <dgm:cxn modelId="{29B82CFC-E916-43FA-BD0E-2582C00A9869}" srcId="{DE2D5601-13D4-4B42-9726-1B97466F23C8}" destId="{5152C84A-6816-482E-828C-73302FC61383}" srcOrd="9" destOrd="0" parTransId="{2453F6B0-5865-4F45-A766-9B18C0124A23}" sibTransId="{4B767C21-DA8E-47ED-8A90-E251EF653099}"/>
    <dgm:cxn modelId="{086D074E-3F8C-43FA-B20D-DF66ACA45AF1}" type="presOf" srcId="{5152C84A-6816-482E-828C-73302FC61383}" destId="{46B6F92B-4D41-469D-A33D-7C432F2EA687}" srcOrd="0" destOrd="0" presId="urn:microsoft.com/office/officeart/2008/layout/LinedList"/>
    <dgm:cxn modelId="{E7602BBE-2691-4898-958C-503F50DBA02B}" type="presOf" srcId="{AF902D04-A18B-4C5B-8C7C-31A9042306B8}" destId="{51331E21-D177-4B09-8A30-0DA25073DAF3}" srcOrd="0" destOrd="0" presId="urn:microsoft.com/office/officeart/2008/layout/LinedList"/>
    <dgm:cxn modelId="{1327C47B-6254-4A42-AD9B-F91F701DB3CF}" type="presOf" srcId="{49EA6737-C4A2-4365-9A11-592F8E1BD8D3}" destId="{A9E4EB74-CF9F-4E8E-91A8-C437E8675294}" srcOrd="0" destOrd="0" presId="urn:microsoft.com/office/officeart/2008/layout/LinedList"/>
    <dgm:cxn modelId="{F7316B8B-808F-4AC4-AB6C-19D5F4308443}" srcId="{DE2D5601-13D4-4B42-9726-1B97466F23C8}" destId="{AF902D04-A18B-4C5B-8C7C-31A9042306B8}" srcOrd="3" destOrd="0" parTransId="{4E234DC1-1FC0-4F42-84E6-B4458D89308F}" sibTransId="{07A62B1B-EF85-4CDA-9F5D-21C3F0C252C3}"/>
    <dgm:cxn modelId="{80E482C0-4521-4650-8E04-170420EF1912}" type="presOf" srcId="{8C33DAD1-AA80-4FB9-A32A-C157F7325156}" destId="{B5D72757-7ADD-4D4D-9D3D-DCE352816314}" srcOrd="0" destOrd="0" presId="urn:microsoft.com/office/officeart/2008/layout/LinedList"/>
    <dgm:cxn modelId="{AD9902BE-A4C9-42E9-8277-390BE0C530C5}" type="presOf" srcId="{BD88C0D0-A8B4-4066-8FC7-9F9307AB34E2}" destId="{AF98B7C8-8A79-4E69-837D-157C00B5E56F}" srcOrd="0" destOrd="0" presId="urn:microsoft.com/office/officeart/2008/layout/LinedList"/>
    <dgm:cxn modelId="{B2062881-1CE0-4C28-A71B-404838A527FF}" srcId="{DE2D5601-13D4-4B42-9726-1B97466F23C8}" destId="{F631B7D0-6D6E-447F-B214-AE18D4E47663}" srcOrd="6" destOrd="0" parTransId="{2C9D2B99-2549-4E70-882B-0B270DC8D68C}" sibTransId="{391DFBCD-7652-4E07-A7CB-493BD26060F4}"/>
    <dgm:cxn modelId="{F77D4897-712C-4C09-9E61-0D2122B084FB}" srcId="{DE2D5601-13D4-4B42-9726-1B97466F23C8}" destId="{6DDDF540-0A55-4E3B-B4C6-7F958CA0486D}" srcOrd="7" destOrd="0" parTransId="{1ED81311-D78E-4714-A083-5A76F1A883CC}" sibTransId="{8EC8D577-C2BA-4A9A-B7F4-6A48941E5914}"/>
    <dgm:cxn modelId="{2E40353B-5FF7-44E4-9797-0B06C46058EC}" type="presParOf" srcId="{3AB29924-393A-4C85-B447-6547DFDF1852}" destId="{0667A933-0972-480C-BEF6-AF805FF3806F}" srcOrd="0" destOrd="0" presId="urn:microsoft.com/office/officeart/2008/layout/LinedList"/>
    <dgm:cxn modelId="{F923ADCE-6634-43CC-8D24-DB768CC40E50}" type="presParOf" srcId="{3AB29924-393A-4C85-B447-6547DFDF1852}" destId="{4B64C5D9-2911-4109-B13D-D41773C25C2E}" srcOrd="1" destOrd="0" presId="urn:microsoft.com/office/officeart/2008/layout/LinedList"/>
    <dgm:cxn modelId="{97650C73-35A8-46F2-B218-1EAB7CDB88FD}" type="presParOf" srcId="{4B64C5D9-2911-4109-B13D-D41773C25C2E}" destId="{A9E4EB74-CF9F-4E8E-91A8-C437E8675294}" srcOrd="0" destOrd="0" presId="urn:microsoft.com/office/officeart/2008/layout/LinedList"/>
    <dgm:cxn modelId="{A5366301-1672-4CF3-883C-E1CFB783D0CF}" type="presParOf" srcId="{4B64C5D9-2911-4109-B13D-D41773C25C2E}" destId="{D759B242-77EB-421F-9691-ACA7C8C60F1C}" srcOrd="1" destOrd="0" presId="urn:microsoft.com/office/officeart/2008/layout/LinedList"/>
    <dgm:cxn modelId="{DE7CFE67-D040-4BFD-8B8A-3552C0CEE2AF}" type="presParOf" srcId="{3AB29924-393A-4C85-B447-6547DFDF1852}" destId="{1C92782F-9448-42ED-B615-76D1199BEE28}" srcOrd="2" destOrd="0" presId="urn:microsoft.com/office/officeart/2008/layout/LinedList"/>
    <dgm:cxn modelId="{4126AD22-3BB3-44B3-BE7B-3EDF54E8D155}" type="presParOf" srcId="{3AB29924-393A-4C85-B447-6547DFDF1852}" destId="{9D531720-BD97-49B6-878C-AF7F2EDFCDB5}" srcOrd="3" destOrd="0" presId="urn:microsoft.com/office/officeart/2008/layout/LinedList"/>
    <dgm:cxn modelId="{65028362-C84D-4C29-AF4B-2C3D448E6D7E}" type="presParOf" srcId="{9D531720-BD97-49B6-878C-AF7F2EDFCDB5}" destId="{93D106B6-2FAB-48CD-B83B-E99D00BBAB46}" srcOrd="0" destOrd="0" presId="urn:microsoft.com/office/officeart/2008/layout/LinedList"/>
    <dgm:cxn modelId="{AE4A6A4E-7182-480B-A7A4-BAD2A6D6F3BE}" type="presParOf" srcId="{9D531720-BD97-49B6-878C-AF7F2EDFCDB5}" destId="{8918C433-3B69-48EA-BFCC-6B61DA105701}" srcOrd="1" destOrd="0" presId="urn:microsoft.com/office/officeart/2008/layout/LinedList"/>
    <dgm:cxn modelId="{63E8044F-E359-4D1F-85D3-1EA358D64894}" type="presParOf" srcId="{3AB29924-393A-4C85-B447-6547DFDF1852}" destId="{78008A32-42DD-4F9B-BE9A-283F4903D9B9}" srcOrd="4" destOrd="0" presId="urn:microsoft.com/office/officeart/2008/layout/LinedList"/>
    <dgm:cxn modelId="{1DEDF9A3-BAE1-4141-85EA-6B2A7CE23472}" type="presParOf" srcId="{3AB29924-393A-4C85-B447-6547DFDF1852}" destId="{18896EA1-717B-412D-9D7B-59244F07F2E4}" srcOrd="5" destOrd="0" presId="urn:microsoft.com/office/officeart/2008/layout/LinedList"/>
    <dgm:cxn modelId="{F6AB57CA-F384-4C60-B08B-4E5C66191E51}" type="presParOf" srcId="{18896EA1-717B-412D-9D7B-59244F07F2E4}" destId="{AF98B7C8-8A79-4E69-837D-157C00B5E56F}" srcOrd="0" destOrd="0" presId="urn:microsoft.com/office/officeart/2008/layout/LinedList"/>
    <dgm:cxn modelId="{46A9871B-F3F0-42FD-A893-26B37FDA6246}" type="presParOf" srcId="{18896EA1-717B-412D-9D7B-59244F07F2E4}" destId="{3AC4CF94-1017-45C2-923B-EE1772CC6BDC}" srcOrd="1" destOrd="0" presId="urn:microsoft.com/office/officeart/2008/layout/LinedList"/>
    <dgm:cxn modelId="{968F7427-2FBA-4B98-939B-A0FE29CA4E74}" type="presParOf" srcId="{3AB29924-393A-4C85-B447-6547DFDF1852}" destId="{D94FADF6-9127-40DA-AF9C-5B7D9DAEBD4B}" srcOrd="6" destOrd="0" presId="urn:microsoft.com/office/officeart/2008/layout/LinedList"/>
    <dgm:cxn modelId="{AB52F945-DE39-4880-9988-F716F0B4A15D}" type="presParOf" srcId="{3AB29924-393A-4C85-B447-6547DFDF1852}" destId="{6D74DDAB-0145-4C9E-A3C5-2BB359CCE5A4}" srcOrd="7" destOrd="0" presId="urn:microsoft.com/office/officeart/2008/layout/LinedList"/>
    <dgm:cxn modelId="{C43D5541-7965-4E0F-8002-E7A79F28C1F8}" type="presParOf" srcId="{6D74DDAB-0145-4C9E-A3C5-2BB359CCE5A4}" destId="{51331E21-D177-4B09-8A30-0DA25073DAF3}" srcOrd="0" destOrd="0" presId="urn:microsoft.com/office/officeart/2008/layout/LinedList"/>
    <dgm:cxn modelId="{259A34C8-2591-4820-808A-5A2EFFC44DDF}" type="presParOf" srcId="{6D74DDAB-0145-4C9E-A3C5-2BB359CCE5A4}" destId="{EA254791-8CD2-4D31-B724-349B723668AB}" srcOrd="1" destOrd="0" presId="urn:microsoft.com/office/officeart/2008/layout/LinedList"/>
    <dgm:cxn modelId="{9AE7523E-0EFF-4B58-973E-46D8DA9D4C40}" type="presParOf" srcId="{3AB29924-393A-4C85-B447-6547DFDF1852}" destId="{95C7E848-B2BA-472B-BE43-859C23C8C0FE}" srcOrd="8" destOrd="0" presId="urn:microsoft.com/office/officeart/2008/layout/LinedList"/>
    <dgm:cxn modelId="{5A9906A6-41E0-4DA6-829F-147B719CB0D3}" type="presParOf" srcId="{3AB29924-393A-4C85-B447-6547DFDF1852}" destId="{92EB6584-0703-4943-8166-47CD97949477}" srcOrd="9" destOrd="0" presId="urn:microsoft.com/office/officeart/2008/layout/LinedList"/>
    <dgm:cxn modelId="{056B77E4-39E7-437D-AC3B-25BA163DEFF2}" type="presParOf" srcId="{92EB6584-0703-4943-8166-47CD97949477}" destId="{404915E9-280D-41E1-AADB-1D6FACDB4493}" srcOrd="0" destOrd="0" presId="urn:microsoft.com/office/officeart/2008/layout/LinedList"/>
    <dgm:cxn modelId="{1C8813A6-C322-4FEE-B437-B0673CBA2E14}" type="presParOf" srcId="{92EB6584-0703-4943-8166-47CD97949477}" destId="{91126A7D-5831-4F13-98D3-A6E60B7055BF}" srcOrd="1" destOrd="0" presId="urn:microsoft.com/office/officeart/2008/layout/LinedList"/>
    <dgm:cxn modelId="{9DA357DA-EA58-48B8-8934-9561B680D73D}" type="presParOf" srcId="{3AB29924-393A-4C85-B447-6547DFDF1852}" destId="{70AE0438-415A-47B6-8CFC-BE253A6406EC}" srcOrd="10" destOrd="0" presId="urn:microsoft.com/office/officeart/2008/layout/LinedList"/>
    <dgm:cxn modelId="{7BCF7B15-B2BA-4947-90C5-80CEB2598087}" type="presParOf" srcId="{3AB29924-393A-4C85-B447-6547DFDF1852}" destId="{9EBBF886-C49A-457C-953C-B9F512A05BCC}" srcOrd="11" destOrd="0" presId="urn:microsoft.com/office/officeart/2008/layout/LinedList"/>
    <dgm:cxn modelId="{685F3EB8-0C39-43AB-84EE-A4F034E9CAE6}" type="presParOf" srcId="{9EBBF886-C49A-457C-953C-B9F512A05BCC}" destId="{1BABAB31-76CF-40D2-9D41-1704CB8279F2}" srcOrd="0" destOrd="0" presId="urn:microsoft.com/office/officeart/2008/layout/LinedList"/>
    <dgm:cxn modelId="{3C0F6D17-059F-4315-9F37-6D41B6B9B901}" type="presParOf" srcId="{9EBBF886-C49A-457C-953C-B9F512A05BCC}" destId="{0B7CBDE7-18CD-49A7-937C-1ABE972E83FC}" srcOrd="1" destOrd="0" presId="urn:microsoft.com/office/officeart/2008/layout/LinedList"/>
    <dgm:cxn modelId="{D6169AF2-B475-439C-B2EB-D1996DD7DDA1}" type="presParOf" srcId="{3AB29924-393A-4C85-B447-6547DFDF1852}" destId="{1AD53B71-0866-4024-A709-B4290529085B}" srcOrd="12" destOrd="0" presId="urn:microsoft.com/office/officeart/2008/layout/LinedList"/>
    <dgm:cxn modelId="{425532DF-D45F-4A65-89F8-E4E2D872088B}" type="presParOf" srcId="{3AB29924-393A-4C85-B447-6547DFDF1852}" destId="{F999021B-931F-4617-ACE6-4C213AD0CA3C}" srcOrd="13" destOrd="0" presId="urn:microsoft.com/office/officeart/2008/layout/LinedList"/>
    <dgm:cxn modelId="{637F19B2-B10A-4955-B134-7C95C07D0076}" type="presParOf" srcId="{F999021B-931F-4617-ACE6-4C213AD0CA3C}" destId="{CDF9B797-FB62-451B-B02B-9EDC1CA68E46}" srcOrd="0" destOrd="0" presId="urn:microsoft.com/office/officeart/2008/layout/LinedList"/>
    <dgm:cxn modelId="{387E2F6F-9EB2-4888-805E-6933A14071FB}" type="presParOf" srcId="{F999021B-931F-4617-ACE6-4C213AD0CA3C}" destId="{F65A8F3B-6C2E-4092-BCEA-483C72F007A5}" srcOrd="1" destOrd="0" presId="urn:microsoft.com/office/officeart/2008/layout/LinedList"/>
    <dgm:cxn modelId="{2C6C5819-D6E4-4D0B-A1D9-4B09F25B22E6}" type="presParOf" srcId="{3AB29924-393A-4C85-B447-6547DFDF1852}" destId="{29EA187E-198F-4A82-80D3-B1ACD6EA7B24}" srcOrd="14" destOrd="0" presId="urn:microsoft.com/office/officeart/2008/layout/LinedList"/>
    <dgm:cxn modelId="{E2FCD911-DA50-4DE5-ABF8-1C7B07CDA792}" type="presParOf" srcId="{3AB29924-393A-4C85-B447-6547DFDF1852}" destId="{A262609C-C856-4A77-A0F9-0EFAF12DC8FF}" srcOrd="15" destOrd="0" presId="urn:microsoft.com/office/officeart/2008/layout/LinedList"/>
    <dgm:cxn modelId="{1AD282B8-5CEB-4E23-9129-B1AAA512D263}" type="presParOf" srcId="{A262609C-C856-4A77-A0F9-0EFAF12DC8FF}" destId="{BC978341-4FE4-48E0-B93B-6F024E9DB4BD}" srcOrd="0" destOrd="0" presId="urn:microsoft.com/office/officeart/2008/layout/LinedList"/>
    <dgm:cxn modelId="{3DAB44B9-2504-415E-BF28-E37385E02C66}" type="presParOf" srcId="{A262609C-C856-4A77-A0F9-0EFAF12DC8FF}" destId="{89C02F41-FB27-4F6B-9534-7415A474E16C}" srcOrd="1" destOrd="0" presId="urn:microsoft.com/office/officeart/2008/layout/LinedList"/>
    <dgm:cxn modelId="{7A166C63-1623-4770-8570-AA7D350F141C}" type="presParOf" srcId="{3AB29924-393A-4C85-B447-6547DFDF1852}" destId="{D819B959-A91B-42D4-AEE9-13F3A5EA28C5}" srcOrd="16" destOrd="0" presId="urn:microsoft.com/office/officeart/2008/layout/LinedList"/>
    <dgm:cxn modelId="{16283CFA-C1C9-4307-A24A-D0B0FC72498F}" type="presParOf" srcId="{3AB29924-393A-4C85-B447-6547DFDF1852}" destId="{04817ACB-81F6-4396-B646-23A68B69FFA6}" srcOrd="17" destOrd="0" presId="urn:microsoft.com/office/officeart/2008/layout/LinedList"/>
    <dgm:cxn modelId="{9302050B-9A12-4AFF-8962-FC8F68D2277D}" type="presParOf" srcId="{04817ACB-81F6-4396-B646-23A68B69FFA6}" destId="{B5D72757-7ADD-4D4D-9D3D-DCE352816314}" srcOrd="0" destOrd="0" presId="urn:microsoft.com/office/officeart/2008/layout/LinedList"/>
    <dgm:cxn modelId="{4EA5AFA7-A63B-4617-9D1F-7FF0CFCFC20B}" type="presParOf" srcId="{04817ACB-81F6-4396-B646-23A68B69FFA6}" destId="{A98561E8-E31C-4AC6-8C8B-09FB9A4D0EA5}" srcOrd="1" destOrd="0" presId="urn:microsoft.com/office/officeart/2008/layout/LinedList"/>
    <dgm:cxn modelId="{88334880-C52F-4006-AA4E-06EC389D9B45}" type="presParOf" srcId="{3AB29924-393A-4C85-B447-6547DFDF1852}" destId="{5DE44BD5-406A-4B6C-974C-0D8B3F95A3D1}" srcOrd="18" destOrd="0" presId="urn:microsoft.com/office/officeart/2008/layout/LinedList"/>
    <dgm:cxn modelId="{C7662E10-0AC3-4648-872D-25C63FC1F204}" type="presParOf" srcId="{3AB29924-393A-4C85-B447-6547DFDF1852}" destId="{34A9682C-8DB3-4FC4-8045-C1E255E5ABC0}" srcOrd="19" destOrd="0" presId="urn:microsoft.com/office/officeart/2008/layout/LinedList"/>
    <dgm:cxn modelId="{CD7F344F-B27F-4124-A3DF-E314A76E1F57}" type="presParOf" srcId="{34A9682C-8DB3-4FC4-8045-C1E255E5ABC0}" destId="{46B6F92B-4D41-469D-A33D-7C432F2EA687}" srcOrd="0" destOrd="0" presId="urn:microsoft.com/office/officeart/2008/layout/LinedList"/>
    <dgm:cxn modelId="{FDCF0EB4-2118-44C2-ADF5-990EAEF5A73A}" type="presParOf" srcId="{34A9682C-8DB3-4FC4-8045-C1E255E5ABC0}" destId="{32240AF1-ECF3-4742-ABF5-00864E71F0F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CE10A3-E224-4F7A-A755-D161E835B751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070724E-5E37-467D-A8C0-0DCFE6FF2340}">
      <dgm:prSet/>
      <dgm:spPr/>
      <dgm:t>
        <a:bodyPr/>
        <a:lstStyle/>
        <a:p>
          <a:r>
            <a:rPr lang="en-GB" dirty="0"/>
            <a:t>Actor</a:t>
          </a:r>
          <a:endParaRPr lang="en-US" dirty="0"/>
        </a:p>
      </dgm:t>
    </dgm:pt>
    <dgm:pt modelId="{DDB91C50-5C4C-4E33-BE54-72D4AB599B4F}" type="parTrans" cxnId="{3D4276AA-DEF7-4A40-A762-8D0E61F2638C}">
      <dgm:prSet/>
      <dgm:spPr/>
      <dgm:t>
        <a:bodyPr/>
        <a:lstStyle/>
        <a:p>
          <a:endParaRPr lang="en-US"/>
        </a:p>
      </dgm:t>
    </dgm:pt>
    <dgm:pt modelId="{8AAE9E82-7AA4-4055-AD7E-7A7D4729E9FA}" type="sibTrans" cxnId="{3D4276AA-DEF7-4A40-A762-8D0E61F2638C}">
      <dgm:prSet/>
      <dgm:spPr/>
      <dgm:t>
        <a:bodyPr/>
        <a:lstStyle/>
        <a:p>
          <a:endParaRPr lang="en-US"/>
        </a:p>
      </dgm:t>
    </dgm:pt>
    <dgm:pt modelId="{CCA7B4FD-C126-4EAE-84C0-A3345ED459D2}">
      <dgm:prSet/>
      <dgm:spPr/>
      <dgm:t>
        <a:bodyPr/>
        <a:lstStyle/>
        <a:p>
          <a:r>
            <a:rPr lang="en-GB" dirty="0"/>
            <a:t>Barrister</a:t>
          </a:r>
          <a:endParaRPr lang="en-US" dirty="0"/>
        </a:p>
      </dgm:t>
    </dgm:pt>
    <dgm:pt modelId="{92466450-65F9-4834-97CC-955DAAFECC32}" type="parTrans" cxnId="{7A8F10C6-27EB-4AA1-A261-02E7B3B7E4B7}">
      <dgm:prSet/>
      <dgm:spPr/>
      <dgm:t>
        <a:bodyPr/>
        <a:lstStyle/>
        <a:p>
          <a:endParaRPr lang="en-US"/>
        </a:p>
      </dgm:t>
    </dgm:pt>
    <dgm:pt modelId="{DA1D89A7-794B-4111-A345-3B373F547DE9}" type="sibTrans" cxnId="{7A8F10C6-27EB-4AA1-A261-02E7B3B7E4B7}">
      <dgm:prSet/>
      <dgm:spPr/>
      <dgm:t>
        <a:bodyPr/>
        <a:lstStyle/>
        <a:p>
          <a:endParaRPr lang="en-US"/>
        </a:p>
      </dgm:t>
    </dgm:pt>
    <dgm:pt modelId="{F6161250-6943-4409-ADB0-39A53874C4FE}">
      <dgm:prSet/>
      <dgm:spPr/>
      <dgm:t>
        <a:bodyPr/>
        <a:lstStyle/>
        <a:p>
          <a:r>
            <a:rPr lang="en-GB" dirty="0"/>
            <a:t>Arts Administrator</a:t>
          </a:r>
          <a:endParaRPr lang="en-US" dirty="0"/>
        </a:p>
      </dgm:t>
    </dgm:pt>
    <dgm:pt modelId="{61B477B4-F9D3-47EC-915D-2E2407444D9A}" type="parTrans" cxnId="{25E16870-AE10-4FF6-A5DA-77E5BE5C30BC}">
      <dgm:prSet/>
      <dgm:spPr/>
      <dgm:t>
        <a:bodyPr/>
        <a:lstStyle/>
        <a:p>
          <a:endParaRPr lang="en-US"/>
        </a:p>
      </dgm:t>
    </dgm:pt>
    <dgm:pt modelId="{D2C3C7DE-B552-4063-9269-DE5A47161C7B}" type="sibTrans" cxnId="{25E16870-AE10-4FF6-A5DA-77E5BE5C30BC}">
      <dgm:prSet/>
      <dgm:spPr/>
      <dgm:t>
        <a:bodyPr/>
        <a:lstStyle/>
        <a:p>
          <a:endParaRPr lang="en-US"/>
        </a:p>
      </dgm:t>
    </dgm:pt>
    <dgm:pt modelId="{730E9379-BD61-40ED-9FE9-FF25E1A53F27}">
      <dgm:prSet/>
      <dgm:spPr/>
      <dgm:t>
        <a:bodyPr/>
        <a:lstStyle/>
        <a:p>
          <a:r>
            <a:rPr lang="en-GB" dirty="0"/>
            <a:t>Broadcast Journalist</a:t>
          </a:r>
          <a:endParaRPr lang="en-US" dirty="0"/>
        </a:p>
      </dgm:t>
    </dgm:pt>
    <dgm:pt modelId="{9BE0C22A-987F-45EF-BAB8-9C562C67482A}" type="parTrans" cxnId="{69947862-A125-4B85-9F8E-30950D30CFC4}">
      <dgm:prSet/>
      <dgm:spPr/>
      <dgm:t>
        <a:bodyPr/>
        <a:lstStyle/>
        <a:p>
          <a:endParaRPr lang="en-US"/>
        </a:p>
      </dgm:t>
    </dgm:pt>
    <dgm:pt modelId="{72F5B17F-6665-4621-A6FE-72904BCF82AA}" type="sibTrans" cxnId="{69947862-A125-4B85-9F8E-30950D30CFC4}">
      <dgm:prSet/>
      <dgm:spPr/>
      <dgm:t>
        <a:bodyPr/>
        <a:lstStyle/>
        <a:p>
          <a:endParaRPr lang="en-US"/>
        </a:p>
      </dgm:t>
    </dgm:pt>
    <dgm:pt modelId="{33671203-EB07-4A1F-912D-F25DDB776B1F}">
      <dgm:prSet/>
      <dgm:spPr/>
      <dgm:t>
        <a:bodyPr/>
        <a:lstStyle/>
        <a:p>
          <a:r>
            <a:rPr lang="en-GB" dirty="0"/>
            <a:t>Choreographer</a:t>
          </a:r>
          <a:endParaRPr lang="en-US" dirty="0"/>
        </a:p>
      </dgm:t>
    </dgm:pt>
    <dgm:pt modelId="{277B1605-3657-4C7F-883D-7544DA423062}" type="parTrans" cxnId="{D764172B-6EA4-43BD-BD7C-02BB8AFCED58}">
      <dgm:prSet/>
      <dgm:spPr/>
      <dgm:t>
        <a:bodyPr/>
        <a:lstStyle/>
        <a:p>
          <a:endParaRPr lang="en-US"/>
        </a:p>
      </dgm:t>
    </dgm:pt>
    <dgm:pt modelId="{88289B30-3CCB-40EB-8BA1-9CD3855CF747}" type="sibTrans" cxnId="{D764172B-6EA4-43BD-BD7C-02BB8AFCED58}">
      <dgm:prSet/>
      <dgm:spPr/>
      <dgm:t>
        <a:bodyPr/>
        <a:lstStyle/>
        <a:p>
          <a:endParaRPr lang="en-US"/>
        </a:p>
      </dgm:t>
    </dgm:pt>
    <dgm:pt modelId="{5B4DF00D-D47E-4454-9865-E9E5A6FE9270}">
      <dgm:prSet/>
      <dgm:spPr/>
      <dgm:t>
        <a:bodyPr/>
        <a:lstStyle/>
        <a:p>
          <a:r>
            <a:rPr lang="en-GB" dirty="0"/>
            <a:t>Cinematographer</a:t>
          </a:r>
          <a:endParaRPr lang="en-US" dirty="0"/>
        </a:p>
      </dgm:t>
    </dgm:pt>
    <dgm:pt modelId="{DAE72A9C-AA2E-4B53-B061-8F03DB034ACA}" type="parTrans" cxnId="{613823B5-1963-4FC0-B8A6-AAC6F953B1F8}">
      <dgm:prSet/>
      <dgm:spPr/>
      <dgm:t>
        <a:bodyPr/>
        <a:lstStyle/>
        <a:p>
          <a:endParaRPr lang="en-US"/>
        </a:p>
      </dgm:t>
    </dgm:pt>
    <dgm:pt modelId="{E51FA421-F900-4781-9E55-7F3E113035B7}" type="sibTrans" cxnId="{613823B5-1963-4FC0-B8A6-AAC6F953B1F8}">
      <dgm:prSet/>
      <dgm:spPr/>
      <dgm:t>
        <a:bodyPr/>
        <a:lstStyle/>
        <a:p>
          <a:endParaRPr lang="en-US"/>
        </a:p>
      </dgm:t>
    </dgm:pt>
    <dgm:pt modelId="{B1E85118-736E-4D76-AD9A-EB5209D84FD6}">
      <dgm:prSet/>
      <dgm:spPr/>
      <dgm:t>
        <a:bodyPr/>
        <a:lstStyle/>
        <a:p>
          <a:r>
            <a:rPr lang="en-GB" dirty="0"/>
            <a:t>Circus performer</a:t>
          </a:r>
          <a:endParaRPr lang="en-US" dirty="0"/>
        </a:p>
      </dgm:t>
    </dgm:pt>
    <dgm:pt modelId="{E0ACE59B-3D45-4FA6-BA35-22980AC0086D}" type="parTrans" cxnId="{5E09951F-AAEE-4C25-B8F6-7F5110724BBA}">
      <dgm:prSet/>
      <dgm:spPr/>
      <dgm:t>
        <a:bodyPr/>
        <a:lstStyle/>
        <a:p>
          <a:endParaRPr lang="en-US"/>
        </a:p>
      </dgm:t>
    </dgm:pt>
    <dgm:pt modelId="{D091971D-8A76-4B5E-B55A-9FBC1D4D5279}" type="sibTrans" cxnId="{5E09951F-AAEE-4C25-B8F6-7F5110724BBA}">
      <dgm:prSet/>
      <dgm:spPr/>
      <dgm:t>
        <a:bodyPr/>
        <a:lstStyle/>
        <a:p>
          <a:endParaRPr lang="en-US"/>
        </a:p>
      </dgm:t>
    </dgm:pt>
    <dgm:pt modelId="{66E54F29-42BA-448A-AC29-9DF11B264302}">
      <dgm:prSet/>
      <dgm:spPr/>
      <dgm:t>
        <a:bodyPr/>
        <a:lstStyle/>
        <a:p>
          <a:r>
            <a:rPr lang="en-GB" dirty="0"/>
            <a:t>Copywriter</a:t>
          </a:r>
          <a:endParaRPr lang="en-US" dirty="0"/>
        </a:p>
      </dgm:t>
    </dgm:pt>
    <dgm:pt modelId="{0A4576EA-3DB1-48BC-B67E-F90B32395AE8}" type="parTrans" cxnId="{8A014333-83DC-4BC9-B6F5-8C4D5FBBBD18}">
      <dgm:prSet/>
      <dgm:spPr/>
      <dgm:t>
        <a:bodyPr/>
        <a:lstStyle/>
        <a:p>
          <a:endParaRPr lang="en-US"/>
        </a:p>
      </dgm:t>
    </dgm:pt>
    <dgm:pt modelId="{58F2DD5A-FBBE-43B7-B0C7-B2E354BB664A}" type="sibTrans" cxnId="{8A014333-83DC-4BC9-B6F5-8C4D5FBBBD18}">
      <dgm:prSet/>
      <dgm:spPr/>
      <dgm:t>
        <a:bodyPr/>
        <a:lstStyle/>
        <a:p>
          <a:endParaRPr lang="en-US"/>
        </a:p>
      </dgm:t>
    </dgm:pt>
    <dgm:pt modelId="{8F0E3FF7-21F6-43BB-A133-E4D177FB9319}">
      <dgm:prSet/>
      <dgm:spPr/>
      <dgm:t>
        <a:bodyPr/>
        <a:lstStyle/>
        <a:p>
          <a:r>
            <a:rPr lang="en-GB" dirty="0"/>
            <a:t>Costume designer</a:t>
          </a:r>
          <a:endParaRPr lang="en-US" dirty="0"/>
        </a:p>
      </dgm:t>
    </dgm:pt>
    <dgm:pt modelId="{B7D97013-A6D6-4ABF-95FA-ECD0EFB5B1AC}" type="parTrans" cxnId="{9A1DA7F5-0028-4665-8310-03361A81FF33}">
      <dgm:prSet/>
      <dgm:spPr/>
      <dgm:t>
        <a:bodyPr/>
        <a:lstStyle/>
        <a:p>
          <a:endParaRPr lang="en-US"/>
        </a:p>
      </dgm:t>
    </dgm:pt>
    <dgm:pt modelId="{1771095D-53BC-4B9E-90F4-2D7E6511BD7A}" type="sibTrans" cxnId="{9A1DA7F5-0028-4665-8310-03361A81FF33}">
      <dgm:prSet/>
      <dgm:spPr/>
      <dgm:t>
        <a:bodyPr/>
        <a:lstStyle/>
        <a:p>
          <a:endParaRPr lang="en-US"/>
        </a:p>
      </dgm:t>
    </dgm:pt>
    <dgm:pt modelId="{F3BA5C79-1255-4501-99AB-161D00BE85C8}">
      <dgm:prSet/>
      <dgm:spPr/>
      <dgm:t>
        <a:bodyPr/>
        <a:lstStyle/>
        <a:p>
          <a:r>
            <a:rPr lang="en-GB" dirty="0"/>
            <a:t>Dancer </a:t>
          </a:r>
          <a:endParaRPr lang="en-US" dirty="0"/>
        </a:p>
      </dgm:t>
    </dgm:pt>
    <dgm:pt modelId="{9E4E6009-BC18-4F80-8D59-9C88CE5849AC}" type="parTrans" cxnId="{8CB20594-EA02-4683-8A5B-872E21F9E2B3}">
      <dgm:prSet/>
      <dgm:spPr/>
      <dgm:t>
        <a:bodyPr/>
        <a:lstStyle/>
        <a:p>
          <a:endParaRPr lang="en-US"/>
        </a:p>
      </dgm:t>
    </dgm:pt>
    <dgm:pt modelId="{D2B3607C-7C44-4461-885A-B547A362975F}" type="sibTrans" cxnId="{8CB20594-EA02-4683-8A5B-872E21F9E2B3}">
      <dgm:prSet/>
      <dgm:spPr/>
      <dgm:t>
        <a:bodyPr/>
        <a:lstStyle/>
        <a:p>
          <a:endParaRPr lang="en-US"/>
        </a:p>
      </dgm:t>
    </dgm:pt>
    <dgm:pt modelId="{904304EC-F56F-470C-A1C2-0B9C95E39064}">
      <dgm:prSet/>
      <dgm:spPr/>
      <dgm:t>
        <a:bodyPr/>
        <a:lstStyle/>
        <a:p>
          <a:r>
            <a:rPr lang="en-GB" dirty="0"/>
            <a:t>DJ</a:t>
          </a:r>
          <a:endParaRPr lang="en-US" dirty="0"/>
        </a:p>
      </dgm:t>
    </dgm:pt>
    <dgm:pt modelId="{36F230EB-3C8A-498D-9BF5-7DCDAEA2D6A4}" type="parTrans" cxnId="{155FAF15-D64E-4C4D-B436-F2200B01886B}">
      <dgm:prSet/>
      <dgm:spPr/>
      <dgm:t>
        <a:bodyPr/>
        <a:lstStyle/>
        <a:p>
          <a:endParaRPr lang="en-US"/>
        </a:p>
      </dgm:t>
    </dgm:pt>
    <dgm:pt modelId="{0844D5A8-B960-4DE2-B423-07D0E2ACA448}" type="sibTrans" cxnId="{155FAF15-D64E-4C4D-B436-F2200B01886B}">
      <dgm:prSet/>
      <dgm:spPr/>
      <dgm:t>
        <a:bodyPr/>
        <a:lstStyle/>
        <a:p>
          <a:endParaRPr lang="en-US"/>
        </a:p>
      </dgm:t>
    </dgm:pt>
    <dgm:pt modelId="{4C84426E-1DEC-4578-BE50-7813C3455DFD}">
      <dgm:prSet/>
      <dgm:spPr/>
      <dgm:t>
        <a:bodyPr/>
        <a:lstStyle/>
        <a:p>
          <a:r>
            <a:rPr lang="en-GB" dirty="0"/>
            <a:t>Fine artist</a:t>
          </a:r>
          <a:endParaRPr lang="en-US" dirty="0"/>
        </a:p>
      </dgm:t>
    </dgm:pt>
    <dgm:pt modelId="{BE758040-FB43-49FF-869D-7DEC4941FE98}" type="parTrans" cxnId="{F9BE47AA-D574-4962-A55F-A5ECCAED7E86}">
      <dgm:prSet/>
      <dgm:spPr/>
      <dgm:t>
        <a:bodyPr/>
        <a:lstStyle/>
        <a:p>
          <a:endParaRPr lang="en-US"/>
        </a:p>
      </dgm:t>
    </dgm:pt>
    <dgm:pt modelId="{095BD3AE-86A5-4774-9FED-9062E81AEE28}" type="sibTrans" cxnId="{F9BE47AA-D574-4962-A55F-A5ECCAED7E86}">
      <dgm:prSet/>
      <dgm:spPr/>
      <dgm:t>
        <a:bodyPr/>
        <a:lstStyle/>
        <a:p>
          <a:endParaRPr lang="en-US"/>
        </a:p>
      </dgm:t>
    </dgm:pt>
    <dgm:pt modelId="{10588DA2-AEB4-4F7C-8E4C-C5A995FD8416}">
      <dgm:prSet/>
      <dgm:spPr/>
      <dgm:t>
        <a:bodyPr/>
        <a:lstStyle/>
        <a:p>
          <a:r>
            <a:rPr lang="en-GB" dirty="0"/>
            <a:t>Musician</a:t>
          </a:r>
          <a:endParaRPr lang="en-US" dirty="0"/>
        </a:p>
      </dgm:t>
    </dgm:pt>
    <dgm:pt modelId="{4A21F2FA-047D-4DF4-9116-27D185877CB0}" type="parTrans" cxnId="{FF4C2D33-FE1D-40A0-B065-C76257085DBC}">
      <dgm:prSet/>
      <dgm:spPr/>
      <dgm:t>
        <a:bodyPr/>
        <a:lstStyle/>
        <a:p>
          <a:endParaRPr lang="en-US"/>
        </a:p>
      </dgm:t>
    </dgm:pt>
    <dgm:pt modelId="{52C3A7B5-1AAA-4C0D-9B12-D9A63281CEEF}" type="sibTrans" cxnId="{FF4C2D33-FE1D-40A0-B065-C76257085DBC}">
      <dgm:prSet/>
      <dgm:spPr/>
      <dgm:t>
        <a:bodyPr/>
        <a:lstStyle/>
        <a:p>
          <a:endParaRPr lang="en-US"/>
        </a:p>
      </dgm:t>
    </dgm:pt>
    <dgm:pt modelId="{DC22F0CC-9253-4107-AD10-486D5962F748}">
      <dgm:prSet/>
      <dgm:spPr/>
      <dgm:t>
        <a:bodyPr/>
        <a:lstStyle/>
        <a:p>
          <a:r>
            <a:rPr lang="en-GB" dirty="0"/>
            <a:t>Newspaper journalist</a:t>
          </a:r>
          <a:endParaRPr lang="en-US" dirty="0"/>
        </a:p>
      </dgm:t>
    </dgm:pt>
    <dgm:pt modelId="{0F5103A8-1843-4FF7-814B-C53550DFCE59}" type="parTrans" cxnId="{58E82DB0-FCC2-44F8-9114-4A175778E372}">
      <dgm:prSet/>
      <dgm:spPr/>
      <dgm:t>
        <a:bodyPr/>
        <a:lstStyle/>
        <a:p>
          <a:endParaRPr lang="en-US"/>
        </a:p>
      </dgm:t>
    </dgm:pt>
    <dgm:pt modelId="{6D76357D-10C4-4C21-A90E-D13594B8ED33}" type="sibTrans" cxnId="{58E82DB0-FCC2-44F8-9114-4A175778E372}">
      <dgm:prSet/>
      <dgm:spPr/>
      <dgm:t>
        <a:bodyPr/>
        <a:lstStyle/>
        <a:p>
          <a:endParaRPr lang="en-US"/>
        </a:p>
      </dgm:t>
    </dgm:pt>
    <dgm:pt modelId="{DAA93115-97E4-4287-904A-EFF598C2C913}">
      <dgm:prSet/>
      <dgm:spPr/>
      <dgm:t>
        <a:bodyPr/>
        <a:lstStyle/>
        <a:p>
          <a:r>
            <a:rPr lang="en-GB" dirty="0"/>
            <a:t>Teacher</a:t>
          </a:r>
          <a:endParaRPr lang="en-US" dirty="0"/>
        </a:p>
      </dgm:t>
    </dgm:pt>
    <dgm:pt modelId="{142E5DB1-EB2C-470F-8D51-DA6531CCCC07}" type="parTrans" cxnId="{40329B9B-D4FF-40E6-815B-F1173469A1A2}">
      <dgm:prSet/>
      <dgm:spPr/>
      <dgm:t>
        <a:bodyPr/>
        <a:lstStyle/>
        <a:p>
          <a:endParaRPr lang="en-US"/>
        </a:p>
      </dgm:t>
    </dgm:pt>
    <dgm:pt modelId="{BC9C3052-24FD-4A25-B5B6-90B25F5FE11F}" type="sibTrans" cxnId="{40329B9B-D4FF-40E6-815B-F1173469A1A2}">
      <dgm:prSet/>
      <dgm:spPr/>
      <dgm:t>
        <a:bodyPr/>
        <a:lstStyle/>
        <a:p>
          <a:endParaRPr lang="en-US"/>
        </a:p>
      </dgm:t>
    </dgm:pt>
    <dgm:pt modelId="{16B056D6-1C04-4F09-9C05-682F93A6B482}">
      <dgm:prSet/>
      <dgm:spPr/>
      <dgm:t>
        <a:bodyPr/>
        <a:lstStyle/>
        <a:p>
          <a:r>
            <a:rPr lang="en-GB" dirty="0" err="1"/>
            <a:t>Proofreader</a:t>
          </a:r>
          <a:endParaRPr lang="en-US" dirty="0"/>
        </a:p>
      </dgm:t>
    </dgm:pt>
    <dgm:pt modelId="{F6354A72-EF79-4AE4-98DB-61E1022324F5}" type="parTrans" cxnId="{B3E47E82-8FAF-4732-A555-E3A97C2C5E66}">
      <dgm:prSet/>
      <dgm:spPr/>
      <dgm:t>
        <a:bodyPr/>
        <a:lstStyle/>
        <a:p>
          <a:endParaRPr lang="en-US"/>
        </a:p>
      </dgm:t>
    </dgm:pt>
    <dgm:pt modelId="{86F2CB15-2201-4810-9D51-19371A1451F5}" type="sibTrans" cxnId="{B3E47E82-8FAF-4732-A555-E3A97C2C5E66}">
      <dgm:prSet/>
      <dgm:spPr/>
      <dgm:t>
        <a:bodyPr/>
        <a:lstStyle/>
        <a:p>
          <a:endParaRPr lang="en-US"/>
        </a:p>
      </dgm:t>
    </dgm:pt>
    <dgm:pt modelId="{7B599FC1-A5D2-480C-83E6-94929E18D971}">
      <dgm:prSet/>
      <dgm:spPr/>
      <dgm:t>
        <a:bodyPr/>
        <a:lstStyle/>
        <a:p>
          <a:r>
            <a:rPr lang="en-GB"/>
            <a:t>Set designer</a:t>
          </a:r>
          <a:endParaRPr lang="en-US"/>
        </a:p>
      </dgm:t>
    </dgm:pt>
    <dgm:pt modelId="{22A8097B-0CA6-4042-87BC-DD4B24DD2DB2}" type="parTrans" cxnId="{54D3BCAC-FC1C-4547-99D1-90CEE64FA4C9}">
      <dgm:prSet/>
      <dgm:spPr/>
      <dgm:t>
        <a:bodyPr/>
        <a:lstStyle/>
        <a:p>
          <a:endParaRPr lang="en-US"/>
        </a:p>
      </dgm:t>
    </dgm:pt>
    <dgm:pt modelId="{A33A0B64-BBFA-4960-93EE-1869204E75F4}" type="sibTrans" cxnId="{54D3BCAC-FC1C-4547-99D1-90CEE64FA4C9}">
      <dgm:prSet/>
      <dgm:spPr/>
      <dgm:t>
        <a:bodyPr/>
        <a:lstStyle/>
        <a:p>
          <a:endParaRPr lang="en-US"/>
        </a:p>
      </dgm:t>
    </dgm:pt>
    <dgm:pt modelId="{00744EAB-D72F-4364-915E-D43B7DC946A6}">
      <dgm:prSet/>
      <dgm:spPr/>
      <dgm:t>
        <a:bodyPr/>
        <a:lstStyle/>
        <a:p>
          <a:r>
            <a:rPr lang="en-GB"/>
            <a:t>Stage manager</a:t>
          </a:r>
          <a:endParaRPr lang="en-US"/>
        </a:p>
      </dgm:t>
    </dgm:pt>
    <dgm:pt modelId="{ABCA0C0D-FE8C-4034-B888-125BFDC0E60B}" type="parTrans" cxnId="{52C51212-2F43-438A-B38D-36E80D355F91}">
      <dgm:prSet/>
      <dgm:spPr/>
      <dgm:t>
        <a:bodyPr/>
        <a:lstStyle/>
        <a:p>
          <a:endParaRPr lang="en-US"/>
        </a:p>
      </dgm:t>
    </dgm:pt>
    <dgm:pt modelId="{CB7393B9-87FC-427D-8876-484D9CBB0FA3}" type="sibTrans" cxnId="{52C51212-2F43-438A-B38D-36E80D355F91}">
      <dgm:prSet/>
      <dgm:spPr/>
      <dgm:t>
        <a:bodyPr/>
        <a:lstStyle/>
        <a:p>
          <a:endParaRPr lang="en-US"/>
        </a:p>
      </dgm:t>
    </dgm:pt>
    <dgm:pt modelId="{A39D89A5-4CBE-4AE1-834D-57EF78EF24E4}">
      <dgm:prSet/>
      <dgm:spPr/>
      <dgm:t>
        <a:bodyPr/>
        <a:lstStyle/>
        <a:p>
          <a:r>
            <a:rPr lang="en-GB"/>
            <a:t>TV presenter</a:t>
          </a:r>
          <a:endParaRPr lang="en-US"/>
        </a:p>
      </dgm:t>
    </dgm:pt>
    <dgm:pt modelId="{7E64AEE3-8DC5-4C32-BFA2-67473D5731D2}" type="parTrans" cxnId="{9ADB9F22-6347-4D1B-90F8-58706B3214C2}">
      <dgm:prSet/>
      <dgm:spPr/>
      <dgm:t>
        <a:bodyPr/>
        <a:lstStyle/>
        <a:p>
          <a:endParaRPr lang="en-US"/>
        </a:p>
      </dgm:t>
    </dgm:pt>
    <dgm:pt modelId="{9CD5C599-48C3-4B06-8083-43C133489EC1}" type="sibTrans" cxnId="{9ADB9F22-6347-4D1B-90F8-58706B3214C2}">
      <dgm:prSet/>
      <dgm:spPr/>
      <dgm:t>
        <a:bodyPr/>
        <a:lstStyle/>
        <a:p>
          <a:endParaRPr lang="en-US"/>
        </a:p>
      </dgm:t>
    </dgm:pt>
    <dgm:pt modelId="{2AC81995-9D52-4717-A9E4-A31F06B81513}">
      <dgm:prSet/>
      <dgm:spPr/>
      <dgm:t>
        <a:bodyPr/>
        <a:lstStyle/>
        <a:p>
          <a:r>
            <a:rPr lang="en-GB"/>
            <a:t>Theatre producer</a:t>
          </a:r>
          <a:endParaRPr lang="en-US"/>
        </a:p>
      </dgm:t>
    </dgm:pt>
    <dgm:pt modelId="{015CBD83-E754-433D-BB9A-E71C1F36BE07}" type="parTrans" cxnId="{B21AB2D6-0A4D-4C93-803B-DE15B690F775}">
      <dgm:prSet/>
      <dgm:spPr/>
      <dgm:t>
        <a:bodyPr/>
        <a:lstStyle/>
        <a:p>
          <a:endParaRPr lang="en-US"/>
        </a:p>
      </dgm:t>
    </dgm:pt>
    <dgm:pt modelId="{BE5FF2E7-49C2-4B48-877D-01DECEEEE56C}" type="sibTrans" cxnId="{B21AB2D6-0A4D-4C93-803B-DE15B690F775}">
      <dgm:prSet/>
      <dgm:spPr/>
      <dgm:t>
        <a:bodyPr/>
        <a:lstStyle/>
        <a:p>
          <a:endParaRPr lang="en-US"/>
        </a:p>
      </dgm:t>
    </dgm:pt>
    <dgm:pt modelId="{2F3EBB36-DAA6-4D3B-9E6A-42EC8770A3BE}">
      <dgm:prSet/>
      <dgm:spPr/>
      <dgm:t>
        <a:bodyPr/>
        <a:lstStyle/>
        <a:p>
          <a:r>
            <a:rPr lang="en-GB"/>
            <a:t>TV producer</a:t>
          </a:r>
          <a:endParaRPr lang="en-US"/>
        </a:p>
      </dgm:t>
    </dgm:pt>
    <dgm:pt modelId="{45056904-67BE-44D9-B79C-67F98FADDCE3}" type="parTrans" cxnId="{7EA192FF-A141-4165-87B1-4AD61FD38402}">
      <dgm:prSet/>
      <dgm:spPr/>
      <dgm:t>
        <a:bodyPr/>
        <a:lstStyle/>
        <a:p>
          <a:endParaRPr lang="en-US"/>
        </a:p>
      </dgm:t>
    </dgm:pt>
    <dgm:pt modelId="{2D228666-045E-4E43-B6B7-3D933DA5EB1E}" type="sibTrans" cxnId="{7EA192FF-A141-4165-87B1-4AD61FD38402}">
      <dgm:prSet/>
      <dgm:spPr/>
      <dgm:t>
        <a:bodyPr/>
        <a:lstStyle/>
        <a:p>
          <a:endParaRPr lang="en-US"/>
        </a:p>
      </dgm:t>
    </dgm:pt>
    <dgm:pt modelId="{33A2E419-D93B-4421-9744-47A81F404D5E}">
      <dgm:prSet/>
      <dgm:spPr/>
      <dgm:t>
        <a:bodyPr/>
        <a:lstStyle/>
        <a:p>
          <a:r>
            <a:rPr lang="en-GB"/>
            <a:t>Wedding planner</a:t>
          </a:r>
          <a:endParaRPr lang="en-US"/>
        </a:p>
      </dgm:t>
    </dgm:pt>
    <dgm:pt modelId="{BC3CEA36-ED8C-4E6E-945D-C8E23FEF28F8}" type="parTrans" cxnId="{4545787E-340E-494D-ADF6-C26DAFA07174}">
      <dgm:prSet/>
      <dgm:spPr/>
      <dgm:t>
        <a:bodyPr/>
        <a:lstStyle/>
        <a:p>
          <a:endParaRPr lang="en-US"/>
        </a:p>
      </dgm:t>
    </dgm:pt>
    <dgm:pt modelId="{C068CD4D-781F-402F-AA12-21D37D39027B}" type="sibTrans" cxnId="{4545787E-340E-494D-ADF6-C26DAFA07174}">
      <dgm:prSet/>
      <dgm:spPr/>
      <dgm:t>
        <a:bodyPr/>
        <a:lstStyle/>
        <a:p>
          <a:endParaRPr lang="en-US"/>
        </a:p>
      </dgm:t>
    </dgm:pt>
    <dgm:pt modelId="{6CF6A46E-E773-4A4A-8F1C-6415DFBC2DA8}">
      <dgm:prSet/>
      <dgm:spPr/>
      <dgm:t>
        <a:bodyPr/>
        <a:lstStyle/>
        <a:p>
          <a:r>
            <a:rPr lang="en-GB"/>
            <a:t>Writer</a:t>
          </a:r>
          <a:endParaRPr lang="en-US"/>
        </a:p>
      </dgm:t>
    </dgm:pt>
    <dgm:pt modelId="{3A72F4C6-10E0-4A81-ACF0-7885A8883A23}" type="parTrans" cxnId="{DD8F73B3-A9C2-4E60-A5E9-B2487F00DE0B}">
      <dgm:prSet/>
      <dgm:spPr/>
      <dgm:t>
        <a:bodyPr/>
        <a:lstStyle/>
        <a:p>
          <a:endParaRPr lang="en-US"/>
        </a:p>
      </dgm:t>
    </dgm:pt>
    <dgm:pt modelId="{AB42C389-514E-4A92-A24F-B354B5F52A85}" type="sibTrans" cxnId="{DD8F73B3-A9C2-4E60-A5E9-B2487F00DE0B}">
      <dgm:prSet/>
      <dgm:spPr/>
      <dgm:t>
        <a:bodyPr/>
        <a:lstStyle/>
        <a:p>
          <a:endParaRPr lang="en-US"/>
        </a:p>
      </dgm:t>
    </dgm:pt>
    <dgm:pt modelId="{B94E21B3-2906-47F2-A2C6-3E08E25CE247}">
      <dgm:prSet/>
      <dgm:spPr/>
      <dgm:t>
        <a:bodyPr/>
        <a:lstStyle/>
        <a:p>
          <a:r>
            <a:rPr lang="en-GB"/>
            <a:t>Youth worker</a:t>
          </a:r>
          <a:endParaRPr lang="en-US"/>
        </a:p>
      </dgm:t>
    </dgm:pt>
    <dgm:pt modelId="{1E0AC0AE-2E62-4097-AABD-E4EB38EB995A}" type="parTrans" cxnId="{5636799E-A96C-4392-B3A4-7F28F066C623}">
      <dgm:prSet/>
      <dgm:spPr/>
      <dgm:t>
        <a:bodyPr/>
        <a:lstStyle/>
        <a:p>
          <a:endParaRPr lang="en-US"/>
        </a:p>
      </dgm:t>
    </dgm:pt>
    <dgm:pt modelId="{8224951C-8A84-4CC6-B035-B8D30397012E}" type="sibTrans" cxnId="{5636799E-A96C-4392-B3A4-7F28F066C623}">
      <dgm:prSet/>
      <dgm:spPr/>
      <dgm:t>
        <a:bodyPr/>
        <a:lstStyle/>
        <a:p>
          <a:endParaRPr lang="en-US"/>
        </a:p>
      </dgm:t>
    </dgm:pt>
    <dgm:pt modelId="{5469F873-3C82-4E78-86EC-458131CB9F92}" type="pres">
      <dgm:prSet presAssocID="{34CE10A3-E224-4F7A-A755-D161E835B75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CF0530F-6FA2-4646-8F20-3FCF63E95642}" type="pres">
      <dgm:prSet presAssocID="{4070724E-5E37-467D-A8C0-0DCFE6FF2340}" presName="node" presStyleLbl="node1" presStyleIdx="0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97E3F2-3B5B-4CF5-9236-32BADA6ED77D}" type="pres">
      <dgm:prSet presAssocID="{8AAE9E82-7AA4-4055-AD7E-7A7D4729E9FA}" presName="sibTrans" presStyleCnt="0"/>
      <dgm:spPr/>
    </dgm:pt>
    <dgm:pt modelId="{4C9DB7DB-8663-4953-9965-CE50E1B01B15}" type="pres">
      <dgm:prSet presAssocID="{CCA7B4FD-C126-4EAE-84C0-A3345ED459D2}" presName="node" presStyleLbl="node1" presStyleIdx="1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2EE2D0-42E6-4CD7-93C0-CBBA01B58AAA}" type="pres">
      <dgm:prSet presAssocID="{DA1D89A7-794B-4111-A345-3B373F547DE9}" presName="sibTrans" presStyleCnt="0"/>
      <dgm:spPr/>
    </dgm:pt>
    <dgm:pt modelId="{FCF66092-BA0E-423F-A929-47A1F75AC77A}" type="pres">
      <dgm:prSet presAssocID="{F6161250-6943-4409-ADB0-39A53874C4FE}" presName="node" presStyleLbl="node1" presStyleIdx="2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BA6758-E7D3-40C1-B158-10E9BC81EBE4}" type="pres">
      <dgm:prSet presAssocID="{D2C3C7DE-B552-4063-9269-DE5A47161C7B}" presName="sibTrans" presStyleCnt="0"/>
      <dgm:spPr/>
    </dgm:pt>
    <dgm:pt modelId="{79BD76C7-32B3-4E76-A6E1-6FA2DF335F13}" type="pres">
      <dgm:prSet presAssocID="{730E9379-BD61-40ED-9FE9-FF25E1A53F27}" presName="node" presStyleLbl="node1" presStyleIdx="3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070284D-EBBA-45AA-B39B-FB0FFE128409}" type="pres">
      <dgm:prSet presAssocID="{72F5B17F-6665-4621-A6FE-72904BCF82AA}" presName="sibTrans" presStyleCnt="0"/>
      <dgm:spPr/>
    </dgm:pt>
    <dgm:pt modelId="{8117E35A-5C8D-473F-B165-AC3257EB7EC5}" type="pres">
      <dgm:prSet presAssocID="{33671203-EB07-4A1F-912D-F25DDB776B1F}" presName="node" presStyleLbl="node1" presStyleIdx="4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0CF49D-7BC8-46DD-BC93-B946688479CB}" type="pres">
      <dgm:prSet presAssocID="{88289B30-3CCB-40EB-8BA1-9CD3855CF747}" presName="sibTrans" presStyleCnt="0"/>
      <dgm:spPr/>
    </dgm:pt>
    <dgm:pt modelId="{AEFACD07-7702-4D55-805D-D64922452D23}" type="pres">
      <dgm:prSet presAssocID="{5B4DF00D-D47E-4454-9865-E9E5A6FE9270}" presName="node" presStyleLbl="node1" presStyleIdx="5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8D15AE7-9D4B-4398-8666-8A95A6EC9181}" type="pres">
      <dgm:prSet presAssocID="{E51FA421-F900-4781-9E55-7F3E113035B7}" presName="sibTrans" presStyleCnt="0"/>
      <dgm:spPr/>
    </dgm:pt>
    <dgm:pt modelId="{9F569BB2-200B-4CD8-856B-33836518554C}" type="pres">
      <dgm:prSet presAssocID="{B1E85118-736E-4D76-AD9A-EB5209D84FD6}" presName="node" presStyleLbl="node1" presStyleIdx="6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CB8227-7A8E-4DF2-95F9-20A50031FF7B}" type="pres">
      <dgm:prSet presAssocID="{D091971D-8A76-4B5E-B55A-9FBC1D4D5279}" presName="sibTrans" presStyleCnt="0"/>
      <dgm:spPr/>
    </dgm:pt>
    <dgm:pt modelId="{13490C70-0965-4082-9310-CEE385F50DEA}" type="pres">
      <dgm:prSet presAssocID="{66E54F29-42BA-448A-AC29-9DF11B264302}" presName="node" presStyleLbl="node1" presStyleIdx="7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529E77-CC51-4C45-92BD-9FE21FFCEBF4}" type="pres">
      <dgm:prSet presAssocID="{58F2DD5A-FBBE-43B7-B0C7-B2E354BB664A}" presName="sibTrans" presStyleCnt="0"/>
      <dgm:spPr/>
    </dgm:pt>
    <dgm:pt modelId="{1BD5B933-C146-44BA-BBD3-9ECB60826930}" type="pres">
      <dgm:prSet presAssocID="{8F0E3FF7-21F6-43BB-A133-E4D177FB9319}" presName="node" presStyleLbl="node1" presStyleIdx="8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16289B-5B20-4D68-B1C9-7BD0530B263C}" type="pres">
      <dgm:prSet presAssocID="{1771095D-53BC-4B9E-90F4-2D7E6511BD7A}" presName="sibTrans" presStyleCnt="0"/>
      <dgm:spPr/>
    </dgm:pt>
    <dgm:pt modelId="{A6462028-07A1-403E-8C74-DF6357F29523}" type="pres">
      <dgm:prSet presAssocID="{F3BA5C79-1255-4501-99AB-161D00BE85C8}" presName="node" presStyleLbl="node1" presStyleIdx="9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7149B7A-423D-4568-87E3-E71ABEB6A470}" type="pres">
      <dgm:prSet presAssocID="{D2B3607C-7C44-4461-885A-B547A362975F}" presName="sibTrans" presStyleCnt="0"/>
      <dgm:spPr/>
    </dgm:pt>
    <dgm:pt modelId="{3B00965D-187C-4A1B-94D7-FE4510866536}" type="pres">
      <dgm:prSet presAssocID="{904304EC-F56F-470C-A1C2-0B9C95E39064}" presName="node" presStyleLbl="node1" presStyleIdx="10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46DE51-382C-4186-92CD-4EB62243178D}" type="pres">
      <dgm:prSet presAssocID="{0844D5A8-B960-4DE2-B423-07D0E2ACA448}" presName="sibTrans" presStyleCnt="0"/>
      <dgm:spPr/>
    </dgm:pt>
    <dgm:pt modelId="{A1BC7CB4-1355-4BE8-AE12-DDBCB3B3189A}" type="pres">
      <dgm:prSet presAssocID="{4C84426E-1DEC-4578-BE50-7813C3455DFD}" presName="node" presStyleLbl="node1" presStyleIdx="11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7C030D-75C7-4952-815C-E0AEBB3AFA89}" type="pres">
      <dgm:prSet presAssocID="{095BD3AE-86A5-4774-9FED-9062E81AEE28}" presName="sibTrans" presStyleCnt="0"/>
      <dgm:spPr/>
    </dgm:pt>
    <dgm:pt modelId="{A8CA61E6-E7B4-4AF2-A364-A8E4367BC6D7}" type="pres">
      <dgm:prSet presAssocID="{10588DA2-AEB4-4F7C-8E4C-C5A995FD8416}" presName="node" presStyleLbl="node1" presStyleIdx="12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E58F18D-5809-4C8F-A0FD-3AD81554D09B}" type="pres">
      <dgm:prSet presAssocID="{52C3A7B5-1AAA-4C0D-9B12-D9A63281CEEF}" presName="sibTrans" presStyleCnt="0"/>
      <dgm:spPr/>
    </dgm:pt>
    <dgm:pt modelId="{82A8553B-F849-4008-B888-ECFB7D26DAFF}" type="pres">
      <dgm:prSet presAssocID="{DC22F0CC-9253-4107-AD10-486D5962F748}" presName="node" presStyleLbl="node1" presStyleIdx="13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72F3643-5EFA-4C68-B7D5-2A4EC84694D7}" type="pres">
      <dgm:prSet presAssocID="{6D76357D-10C4-4C21-A90E-D13594B8ED33}" presName="sibTrans" presStyleCnt="0"/>
      <dgm:spPr/>
    </dgm:pt>
    <dgm:pt modelId="{BFF68094-1F92-4633-87A5-ACFD2F116AEB}" type="pres">
      <dgm:prSet presAssocID="{DAA93115-97E4-4287-904A-EFF598C2C913}" presName="node" presStyleLbl="node1" presStyleIdx="14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F710711-42CD-41A1-BED9-440A59E38767}" type="pres">
      <dgm:prSet presAssocID="{BC9C3052-24FD-4A25-B5B6-90B25F5FE11F}" presName="sibTrans" presStyleCnt="0"/>
      <dgm:spPr/>
    </dgm:pt>
    <dgm:pt modelId="{2BE50B25-E539-4473-8D38-FE039A715A7E}" type="pres">
      <dgm:prSet presAssocID="{16B056D6-1C04-4F09-9C05-682F93A6B482}" presName="node" presStyleLbl="node1" presStyleIdx="15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CD2E16C-E605-432E-A806-B58C5AEA15BA}" type="pres">
      <dgm:prSet presAssocID="{86F2CB15-2201-4810-9D51-19371A1451F5}" presName="sibTrans" presStyleCnt="0"/>
      <dgm:spPr/>
    </dgm:pt>
    <dgm:pt modelId="{E527BE8D-928B-4CA5-AA2A-CA7B4F00C2B9}" type="pres">
      <dgm:prSet presAssocID="{7B599FC1-A5D2-480C-83E6-94929E18D971}" presName="node" presStyleLbl="node1" presStyleIdx="16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BCBD0B-00AD-4C86-AC85-6A3EA43C2270}" type="pres">
      <dgm:prSet presAssocID="{A33A0B64-BBFA-4960-93EE-1869204E75F4}" presName="sibTrans" presStyleCnt="0"/>
      <dgm:spPr/>
    </dgm:pt>
    <dgm:pt modelId="{F9DBE374-01D8-4470-B0C6-81871A48AA6C}" type="pres">
      <dgm:prSet presAssocID="{00744EAB-D72F-4364-915E-D43B7DC946A6}" presName="node" presStyleLbl="node1" presStyleIdx="17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E7575A-F5F6-4720-BA60-015F2293EC86}" type="pres">
      <dgm:prSet presAssocID="{CB7393B9-87FC-427D-8876-484D9CBB0FA3}" presName="sibTrans" presStyleCnt="0"/>
      <dgm:spPr/>
    </dgm:pt>
    <dgm:pt modelId="{0A8AAEB4-59F4-4267-972E-15468F1DADDA}" type="pres">
      <dgm:prSet presAssocID="{A39D89A5-4CBE-4AE1-834D-57EF78EF24E4}" presName="node" presStyleLbl="node1" presStyleIdx="18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EA9D43-5B50-4071-B568-54896B40508A}" type="pres">
      <dgm:prSet presAssocID="{9CD5C599-48C3-4B06-8083-43C133489EC1}" presName="sibTrans" presStyleCnt="0"/>
      <dgm:spPr/>
    </dgm:pt>
    <dgm:pt modelId="{19849819-DF26-4094-B3A7-C12AAB9EB94F}" type="pres">
      <dgm:prSet presAssocID="{2AC81995-9D52-4717-A9E4-A31F06B81513}" presName="node" presStyleLbl="node1" presStyleIdx="19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D03357-A151-4E9E-95FD-EE365EDD8D20}" type="pres">
      <dgm:prSet presAssocID="{BE5FF2E7-49C2-4B48-877D-01DECEEEE56C}" presName="sibTrans" presStyleCnt="0"/>
      <dgm:spPr/>
    </dgm:pt>
    <dgm:pt modelId="{6F73F82E-082B-47BE-A6CA-B8A2CF25C05D}" type="pres">
      <dgm:prSet presAssocID="{2F3EBB36-DAA6-4D3B-9E6A-42EC8770A3BE}" presName="node" presStyleLbl="node1" presStyleIdx="20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B14F6F-B9EB-4229-806B-D878D824BF8F}" type="pres">
      <dgm:prSet presAssocID="{2D228666-045E-4E43-B6B7-3D933DA5EB1E}" presName="sibTrans" presStyleCnt="0"/>
      <dgm:spPr/>
    </dgm:pt>
    <dgm:pt modelId="{B757BE66-87B3-4298-95CA-AA53222A285D}" type="pres">
      <dgm:prSet presAssocID="{33A2E419-D93B-4421-9744-47A81F404D5E}" presName="node" presStyleLbl="node1" presStyleIdx="21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F2E8379-CBD2-472A-994F-70A075E43BF3}" type="pres">
      <dgm:prSet presAssocID="{C068CD4D-781F-402F-AA12-21D37D39027B}" presName="sibTrans" presStyleCnt="0"/>
      <dgm:spPr/>
    </dgm:pt>
    <dgm:pt modelId="{72804DDC-7991-40AD-8449-4B1048B90769}" type="pres">
      <dgm:prSet presAssocID="{6CF6A46E-E773-4A4A-8F1C-6415DFBC2DA8}" presName="node" presStyleLbl="node1" presStyleIdx="22" presStyleCnt="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B098EDB-ADBE-4E83-AD80-E771C6DB3735}" type="pres">
      <dgm:prSet presAssocID="{AB42C389-514E-4A92-A24F-B354B5F52A85}" presName="sibTrans" presStyleCnt="0"/>
      <dgm:spPr/>
    </dgm:pt>
    <dgm:pt modelId="{9B5B4C47-9AA3-4746-A4EF-894B118B03FC}" type="pres">
      <dgm:prSet presAssocID="{B94E21B3-2906-47F2-A2C6-3E08E25CE247}" presName="node" presStyleLbl="node1" presStyleIdx="23" presStyleCnt="24" custLinFactNeighborX="-4105" custLinFactNeighborY="114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A8F10C6-27EB-4AA1-A261-02E7B3B7E4B7}" srcId="{34CE10A3-E224-4F7A-A755-D161E835B751}" destId="{CCA7B4FD-C126-4EAE-84C0-A3345ED459D2}" srcOrd="1" destOrd="0" parTransId="{92466450-65F9-4834-97CC-955DAAFECC32}" sibTransId="{DA1D89A7-794B-4111-A345-3B373F547DE9}"/>
    <dgm:cxn modelId="{C9C88534-B3BB-4EAB-8629-49322F906ED6}" type="presOf" srcId="{34CE10A3-E224-4F7A-A755-D161E835B751}" destId="{5469F873-3C82-4E78-86EC-458131CB9F92}" srcOrd="0" destOrd="0" presId="urn:microsoft.com/office/officeart/2005/8/layout/default"/>
    <dgm:cxn modelId="{616A7CE3-E2DB-4FAA-91A2-DCCAEBE85EA3}" type="presOf" srcId="{CCA7B4FD-C126-4EAE-84C0-A3345ED459D2}" destId="{4C9DB7DB-8663-4953-9965-CE50E1B01B15}" srcOrd="0" destOrd="0" presId="urn:microsoft.com/office/officeart/2005/8/layout/default"/>
    <dgm:cxn modelId="{56F6E918-77AC-41D8-B2C0-2BBB48BB771E}" type="presOf" srcId="{10588DA2-AEB4-4F7C-8E4C-C5A995FD8416}" destId="{A8CA61E6-E7B4-4AF2-A364-A8E4367BC6D7}" srcOrd="0" destOrd="0" presId="urn:microsoft.com/office/officeart/2005/8/layout/default"/>
    <dgm:cxn modelId="{7E55ECF1-156F-421D-A503-F6F22B299E81}" type="presOf" srcId="{F3BA5C79-1255-4501-99AB-161D00BE85C8}" destId="{A6462028-07A1-403E-8C74-DF6357F29523}" srcOrd="0" destOrd="0" presId="urn:microsoft.com/office/officeart/2005/8/layout/default"/>
    <dgm:cxn modelId="{D3476415-E512-46F6-83C1-7474A832BA7E}" type="presOf" srcId="{7B599FC1-A5D2-480C-83E6-94929E18D971}" destId="{E527BE8D-928B-4CA5-AA2A-CA7B4F00C2B9}" srcOrd="0" destOrd="0" presId="urn:microsoft.com/office/officeart/2005/8/layout/default"/>
    <dgm:cxn modelId="{69947862-A125-4B85-9F8E-30950D30CFC4}" srcId="{34CE10A3-E224-4F7A-A755-D161E835B751}" destId="{730E9379-BD61-40ED-9FE9-FF25E1A53F27}" srcOrd="3" destOrd="0" parTransId="{9BE0C22A-987F-45EF-BAB8-9C562C67482A}" sibTransId="{72F5B17F-6665-4621-A6FE-72904BCF82AA}"/>
    <dgm:cxn modelId="{9B52ADAC-EFFA-4688-93A9-EEF5971F369B}" type="presOf" srcId="{DAA93115-97E4-4287-904A-EFF598C2C913}" destId="{BFF68094-1F92-4633-87A5-ACFD2F116AEB}" srcOrd="0" destOrd="0" presId="urn:microsoft.com/office/officeart/2005/8/layout/default"/>
    <dgm:cxn modelId="{B21AB2D6-0A4D-4C93-803B-DE15B690F775}" srcId="{34CE10A3-E224-4F7A-A755-D161E835B751}" destId="{2AC81995-9D52-4717-A9E4-A31F06B81513}" srcOrd="19" destOrd="0" parTransId="{015CBD83-E754-433D-BB9A-E71C1F36BE07}" sibTransId="{BE5FF2E7-49C2-4B48-877D-01DECEEEE56C}"/>
    <dgm:cxn modelId="{4545787E-340E-494D-ADF6-C26DAFA07174}" srcId="{34CE10A3-E224-4F7A-A755-D161E835B751}" destId="{33A2E419-D93B-4421-9744-47A81F404D5E}" srcOrd="21" destOrd="0" parTransId="{BC3CEA36-ED8C-4E6E-945D-C8E23FEF28F8}" sibTransId="{C068CD4D-781F-402F-AA12-21D37D39027B}"/>
    <dgm:cxn modelId="{613823B5-1963-4FC0-B8A6-AAC6F953B1F8}" srcId="{34CE10A3-E224-4F7A-A755-D161E835B751}" destId="{5B4DF00D-D47E-4454-9865-E9E5A6FE9270}" srcOrd="5" destOrd="0" parTransId="{DAE72A9C-AA2E-4B53-B061-8F03DB034ACA}" sibTransId="{E51FA421-F900-4781-9E55-7F3E113035B7}"/>
    <dgm:cxn modelId="{8B1BF5B1-B4A4-4AA6-8FCE-9CE65F17DC1E}" type="presOf" srcId="{8F0E3FF7-21F6-43BB-A133-E4D177FB9319}" destId="{1BD5B933-C146-44BA-BBD3-9ECB60826930}" srcOrd="0" destOrd="0" presId="urn:microsoft.com/office/officeart/2005/8/layout/default"/>
    <dgm:cxn modelId="{1C6B0E18-E9A1-4550-9EEB-7DB69CA7DC9B}" type="presOf" srcId="{DC22F0CC-9253-4107-AD10-486D5962F748}" destId="{82A8553B-F849-4008-B888-ECFB7D26DAFF}" srcOrd="0" destOrd="0" presId="urn:microsoft.com/office/officeart/2005/8/layout/default"/>
    <dgm:cxn modelId="{FF4C2D33-FE1D-40A0-B065-C76257085DBC}" srcId="{34CE10A3-E224-4F7A-A755-D161E835B751}" destId="{10588DA2-AEB4-4F7C-8E4C-C5A995FD8416}" srcOrd="12" destOrd="0" parTransId="{4A21F2FA-047D-4DF4-9116-27D185877CB0}" sibTransId="{52C3A7B5-1AAA-4C0D-9B12-D9A63281CEEF}"/>
    <dgm:cxn modelId="{52C51212-2F43-438A-B38D-36E80D355F91}" srcId="{34CE10A3-E224-4F7A-A755-D161E835B751}" destId="{00744EAB-D72F-4364-915E-D43B7DC946A6}" srcOrd="17" destOrd="0" parTransId="{ABCA0C0D-FE8C-4034-B888-125BFDC0E60B}" sibTransId="{CB7393B9-87FC-427D-8876-484D9CBB0FA3}"/>
    <dgm:cxn modelId="{8047A55A-239C-4E98-986D-7F42565A62C3}" type="presOf" srcId="{A39D89A5-4CBE-4AE1-834D-57EF78EF24E4}" destId="{0A8AAEB4-59F4-4267-972E-15468F1DADDA}" srcOrd="0" destOrd="0" presId="urn:microsoft.com/office/officeart/2005/8/layout/default"/>
    <dgm:cxn modelId="{155FAF15-D64E-4C4D-B436-F2200B01886B}" srcId="{34CE10A3-E224-4F7A-A755-D161E835B751}" destId="{904304EC-F56F-470C-A1C2-0B9C95E39064}" srcOrd="10" destOrd="0" parTransId="{36F230EB-3C8A-498D-9BF5-7DCDAEA2D6A4}" sibTransId="{0844D5A8-B960-4DE2-B423-07D0E2ACA448}"/>
    <dgm:cxn modelId="{F9BE47AA-D574-4962-A55F-A5ECCAED7E86}" srcId="{34CE10A3-E224-4F7A-A755-D161E835B751}" destId="{4C84426E-1DEC-4578-BE50-7813C3455DFD}" srcOrd="11" destOrd="0" parTransId="{BE758040-FB43-49FF-869D-7DEC4941FE98}" sibTransId="{095BD3AE-86A5-4774-9FED-9062E81AEE28}"/>
    <dgm:cxn modelId="{9A1DA7F5-0028-4665-8310-03361A81FF33}" srcId="{34CE10A3-E224-4F7A-A755-D161E835B751}" destId="{8F0E3FF7-21F6-43BB-A133-E4D177FB9319}" srcOrd="8" destOrd="0" parTransId="{B7D97013-A6D6-4ABF-95FA-ECD0EFB5B1AC}" sibTransId="{1771095D-53BC-4B9E-90F4-2D7E6511BD7A}"/>
    <dgm:cxn modelId="{AEFEF42D-654B-44F5-858E-EDC2C860AB8E}" type="presOf" srcId="{6CF6A46E-E773-4A4A-8F1C-6415DFBC2DA8}" destId="{72804DDC-7991-40AD-8449-4B1048B90769}" srcOrd="0" destOrd="0" presId="urn:microsoft.com/office/officeart/2005/8/layout/default"/>
    <dgm:cxn modelId="{0BCA061C-1133-4206-A7C1-24BBC8A382BD}" type="presOf" srcId="{00744EAB-D72F-4364-915E-D43B7DC946A6}" destId="{F9DBE374-01D8-4470-B0C6-81871A48AA6C}" srcOrd="0" destOrd="0" presId="urn:microsoft.com/office/officeart/2005/8/layout/default"/>
    <dgm:cxn modelId="{3A0103F1-C00C-4CFB-AAE5-D1940EA92A4E}" type="presOf" srcId="{730E9379-BD61-40ED-9FE9-FF25E1A53F27}" destId="{79BD76C7-32B3-4E76-A6E1-6FA2DF335F13}" srcOrd="0" destOrd="0" presId="urn:microsoft.com/office/officeart/2005/8/layout/default"/>
    <dgm:cxn modelId="{DD8F73B3-A9C2-4E60-A5E9-B2487F00DE0B}" srcId="{34CE10A3-E224-4F7A-A755-D161E835B751}" destId="{6CF6A46E-E773-4A4A-8F1C-6415DFBC2DA8}" srcOrd="22" destOrd="0" parTransId="{3A72F4C6-10E0-4A81-ACF0-7885A8883A23}" sibTransId="{AB42C389-514E-4A92-A24F-B354B5F52A85}"/>
    <dgm:cxn modelId="{5A1FEE35-F8A9-4401-9AA3-E5B0AF887107}" type="presOf" srcId="{904304EC-F56F-470C-A1C2-0B9C95E39064}" destId="{3B00965D-187C-4A1B-94D7-FE4510866536}" srcOrd="0" destOrd="0" presId="urn:microsoft.com/office/officeart/2005/8/layout/default"/>
    <dgm:cxn modelId="{B3E47E82-8FAF-4732-A555-E3A97C2C5E66}" srcId="{34CE10A3-E224-4F7A-A755-D161E835B751}" destId="{16B056D6-1C04-4F09-9C05-682F93A6B482}" srcOrd="15" destOrd="0" parTransId="{F6354A72-EF79-4AE4-98DB-61E1022324F5}" sibTransId="{86F2CB15-2201-4810-9D51-19371A1451F5}"/>
    <dgm:cxn modelId="{DA48D64E-E3A2-4033-9F04-F83E1AD8358D}" type="presOf" srcId="{33A2E419-D93B-4421-9744-47A81F404D5E}" destId="{B757BE66-87B3-4298-95CA-AA53222A285D}" srcOrd="0" destOrd="0" presId="urn:microsoft.com/office/officeart/2005/8/layout/default"/>
    <dgm:cxn modelId="{40329B9B-D4FF-40E6-815B-F1173469A1A2}" srcId="{34CE10A3-E224-4F7A-A755-D161E835B751}" destId="{DAA93115-97E4-4287-904A-EFF598C2C913}" srcOrd="14" destOrd="0" parTransId="{142E5DB1-EB2C-470F-8D51-DA6531CCCC07}" sibTransId="{BC9C3052-24FD-4A25-B5B6-90B25F5FE11F}"/>
    <dgm:cxn modelId="{54D3BCAC-FC1C-4547-99D1-90CEE64FA4C9}" srcId="{34CE10A3-E224-4F7A-A755-D161E835B751}" destId="{7B599FC1-A5D2-480C-83E6-94929E18D971}" srcOrd="16" destOrd="0" parTransId="{22A8097B-0CA6-4042-87BC-DD4B24DD2DB2}" sibTransId="{A33A0B64-BBFA-4960-93EE-1869204E75F4}"/>
    <dgm:cxn modelId="{25E16870-AE10-4FF6-A5DA-77E5BE5C30BC}" srcId="{34CE10A3-E224-4F7A-A755-D161E835B751}" destId="{F6161250-6943-4409-ADB0-39A53874C4FE}" srcOrd="2" destOrd="0" parTransId="{61B477B4-F9D3-47EC-915D-2E2407444D9A}" sibTransId="{D2C3C7DE-B552-4063-9269-DE5A47161C7B}"/>
    <dgm:cxn modelId="{5636799E-A96C-4392-B3A4-7F28F066C623}" srcId="{34CE10A3-E224-4F7A-A755-D161E835B751}" destId="{B94E21B3-2906-47F2-A2C6-3E08E25CE247}" srcOrd="23" destOrd="0" parTransId="{1E0AC0AE-2E62-4097-AABD-E4EB38EB995A}" sibTransId="{8224951C-8A84-4CC6-B035-B8D30397012E}"/>
    <dgm:cxn modelId="{2E7F77A7-3415-4383-B8F6-B84ED619152D}" type="presOf" srcId="{2F3EBB36-DAA6-4D3B-9E6A-42EC8770A3BE}" destId="{6F73F82E-082B-47BE-A6CA-B8A2CF25C05D}" srcOrd="0" destOrd="0" presId="urn:microsoft.com/office/officeart/2005/8/layout/default"/>
    <dgm:cxn modelId="{8CB20594-EA02-4683-8A5B-872E21F9E2B3}" srcId="{34CE10A3-E224-4F7A-A755-D161E835B751}" destId="{F3BA5C79-1255-4501-99AB-161D00BE85C8}" srcOrd="9" destOrd="0" parTransId="{9E4E6009-BC18-4F80-8D59-9C88CE5849AC}" sibTransId="{D2B3607C-7C44-4461-885A-B547A362975F}"/>
    <dgm:cxn modelId="{7EA192FF-A141-4165-87B1-4AD61FD38402}" srcId="{34CE10A3-E224-4F7A-A755-D161E835B751}" destId="{2F3EBB36-DAA6-4D3B-9E6A-42EC8770A3BE}" srcOrd="20" destOrd="0" parTransId="{45056904-67BE-44D9-B79C-67F98FADDCE3}" sibTransId="{2D228666-045E-4E43-B6B7-3D933DA5EB1E}"/>
    <dgm:cxn modelId="{D764172B-6EA4-43BD-BD7C-02BB8AFCED58}" srcId="{34CE10A3-E224-4F7A-A755-D161E835B751}" destId="{33671203-EB07-4A1F-912D-F25DDB776B1F}" srcOrd="4" destOrd="0" parTransId="{277B1605-3657-4C7F-883D-7544DA423062}" sibTransId="{88289B30-3CCB-40EB-8BA1-9CD3855CF747}"/>
    <dgm:cxn modelId="{AB3F25BB-8581-4240-A0EA-0D0BB59638A0}" type="presOf" srcId="{B1E85118-736E-4D76-AD9A-EB5209D84FD6}" destId="{9F569BB2-200B-4CD8-856B-33836518554C}" srcOrd="0" destOrd="0" presId="urn:microsoft.com/office/officeart/2005/8/layout/default"/>
    <dgm:cxn modelId="{5E09951F-AAEE-4C25-B8F6-7F5110724BBA}" srcId="{34CE10A3-E224-4F7A-A755-D161E835B751}" destId="{B1E85118-736E-4D76-AD9A-EB5209D84FD6}" srcOrd="6" destOrd="0" parTransId="{E0ACE59B-3D45-4FA6-BA35-22980AC0086D}" sibTransId="{D091971D-8A76-4B5E-B55A-9FBC1D4D5279}"/>
    <dgm:cxn modelId="{DE105B50-2D1A-4429-BEB1-2C040DF96259}" type="presOf" srcId="{2AC81995-9D52-4717-A9E4-A31F06B81513}" destId="{19849819-DF26-4094-B3A7-C12AAB9EB94F}" srcOrd="0" destOrd="0" presId="urn:microsoft.com/office/officeart/2005/8/layout/default"/>
    <dgm:cxn modelId="{65E3044E-0084-4CBB-B94B-928F59A49891}" type="presOf" srcId="{B94E21B3-2906-47F2-A2C6-3E08E25CE247}" destId="{9B5B4C47-9AA3-4746-A4EF-894B118B03FC}" srcOrd="0" destOrd="0" presId="urn:microsoft.com/office/officeart/2005/8/layout/default"/>
    <dgm:cxn modelId="{D68D9600-EE27-4347-9400-B014058944DE}" type="presOf" srcId="{33671203-EB07-4A1F-912D-F25DDB776B1F}" destId="{8117E35A-5C8D-473F-B165-AC3257EB7EC5}" srcOrd="0" destOrd="0" presId="urn:microsoft.com/office/officeart/2005/8/layout/default"/>
    <dgm:cxn modelId="{6006F7E1-2FB8-4413-A061-D46804B0A382}" type="presOf" srcId="{4C84426E-1DEC-4578-BE50-7813C3455DFD}" destId="{A1BC7CB4-1355-4BE8-AE12-DDBCB3B3189A}" srcOrd="0" destOrd="0" presId="urn:microsoft.com/office/officeart/2005/8/layout/default"/>
    <dgm:cxn modelId="{802E94C6-17A2-40D1-A490-9C1997F93A2F}" type="presOf" srcId="{16B056D6-1C04-4F09-9C05-682F93A6B482}" destId="{2BE50B25-E539-4473-8D38-FE039A715A7E}" srcOrd="0" destOrd="0" presId="urn:microsoft.com/office/officeart/2005/8/layout/default"/>
    <dgm:cxn modelId="{8A014333-83DC-4BC9-B6F5-8C4D5FBBBD18}" srcId="{34CE10A3-E224-4F7A-A755-D161E835B751}" destId="{66E54F29-42BA-448A-AC29-9DF11B264302}" srcOrd="7" destOrd="0" parTransId="{0A4576EA-3DB1-48BC-B67E-F90B32395AE8}" sibTransId="{58F2DD5A-FBBE-43B7-B0C7-B2E354BB664A}"/>
    <dgm:cxn modelId="{9ADB9F22-6347-4D1B-90F8-58706B3214C2}" srcId="{34CE10A3-E224-4F7A-A755-D161E835B751}" destId="{A39D89A5-4CBE-4AE1-834D-57EF78EF24E4}" srcOrd="18" destOrd="0" parTransId="{7E64AEE3-8DC5-4C32-BFA2-67473D5731D2}" sibTransId="{9CD5C599-48C3-4B06-8083-43C133489EC1}"/>
    <dgm:cxn modelId="{3D4276AA-DEF7-4A40-A762-8D0E61F2638C}" srcId="{34CE10A3-E224-4F7A-A755-D161E835B751}" destId="{4070724E-5E37-467D-A8C0-0DCFE6FF2340}" srcOrd="0" destOrd="0" parTransId="{DDB91C50-5C4C-4E33-BE54-72D4AB599B4F}" sibTransId="{8AAE9E82-7AA4-4055-AD7E-7A7D4729E9FA}"/>
    <dgm:cxn modelId="{4BEE87ED-415E-4D0A-A6EF-EFE82620E82B}" type="presOf" srcId="{F6161250-6943-4409-ADB0-39A53874C4FE}" destId="{FCF66092-BA0E-423F-A929-47A1F75AC77A}" srcOrd="0" destOrd="0" presId="urn:microsoft.com/office/officeart/2005/8/layout/default"/>
    <dgm:cxn modelId="{D6EC8988-4A8B-4657-8AF0-B2B6AD06FF6E}" type="presOf" srcId="{66E54F29-42BA-448A-AC29-9DF11B264302}" destId="{13490C70-0965-4082-9310-CEE385F50DEA}" srcOrd="0" destOrd="0" presId="urn:microsoft.com/office/officeart/2005/8/layout/default"/>
    <dgm:cxn modelId="{58E82DB0-FCC2-44F8-9114-4A175778E372}" srcId="{34CE10A3-E224-4F7A-A755-D161E835B751}" destId="{DC22F0CC-9253-4107-AD10-486D5962F748}" srcOrd="13" destOrd="0" parTransId="{0F5103A8-1843-4FF7-814B-C53550DFCE59}" sibTransId="{6D76357D-10C4-4C21-A90E-D13594B8ED33}"/>
    <dgm:cxn modelId="{7BFAFDF7-CF1F-4BBB-B834-4E57B37703AC}" type="presOf" srcId="{4070724E-5E37-467D-A8C0-0DCFE6FF2340}" destId="{ACF0530F-6FA2-4646-8F20-3FCF63E95642}" srcOrd="0" destOrd="0" presId="urn:microsoft.com/office/officeart/2005/8/layout/default"/>
    <dgm:cxn modelId="{FDD14BAF-093B-49D8-A42A-6CBF4979907C}" type="presOf" srcId="{5B4DF00D-D47E-4454-9865-E9E5A6FE9270}" destId="{AEFACD07-7702-4D55-805D-D64922452D23}" srcOrd="0" destOrd="0" presId="urn:microsoft.com/office/officeart/2005/8/layout/default"/>
    <dgm:cxn modelId="{0BAFA313-752C-41CC-A78A-F807AA1C426E}" type="presParOf" srcId="{5469F873-3C82-4E78-86EC-458131CB9F92}" destId="{ACF0530F-6FA2-4646-8F20-3FCF63E95642}" srcOrd="0" destOrd="0" presId="urn:microsoft.com/office/officeart/2005/8/layout/default"/>
    <dgm:cxn modelId="{D711AE4F-7E88-47D3-B41C-7518720CC9D4}" type="presParOf" srcId="{5469F873-3C82-4E78-86EC-458131CB9F92}" destId="{F197E3F2-3B5B-4CF5-9236-32BADA6ED77D}" srcOrd="1" destOrd="0" presId="urn:microsoft.com/office/officeart/2005/8/layout/default"/>
    <dgm:cxn modelId="{25BB9911-D02A-432C-97A2-775CB660A82F}" type="presParOf" srcId="{5469F873-3C82-4E78-86EC-458131CB9F92}" destId="{4C9DB7DB-8663-4953-9965-CE50E1B01B15}" srcOrd="2" destOrd="0" presId="urn:microsoft.com/office/officeart/2005/8/layout/default"/>
    <dgm:cxn modelId="{60E73661-F32F-4345-B682-B2776018DEC3}" type="presParOf" srcId="{5469F873-3C82-4E78-86EC-458131CB9F92}" destId="{FE2EE2D0-42E6-4CD7-93C0-CBBA01B58AAA}" srcOrd="3" destOrd="0" presId="urn:microsoft.com/office/officeart/2005/8/layout/default"/>
    <dgm:cxn modelId="{3A237B13-A4F7-4197-9CAD-7B041D31FD06}" type="presParOf" srcId="{5469F873-3C82-4E78-86EC-458131CB9F92}" destId="{FCF66092-BA0E-423F-A929-47A1F75AC77A}" srcOrd="4" destOrd="0" presId="urn:microsoft.com/office/officeart/2005/8/layout/default"/>
    <dgm:cxn modelId="{81F20271-7B16-4EE2-94BC-87BB7D440BE4}" type="presParOf" srcId="{5469F873-3C82-4E78-86EC-458131CB9F92}" destId="{91BA6758-E7D3-40C1-B158-10E9BC81EBE4}" srcOrd="5" destOrd="0" presId="urn:microsoft.com/office/officeart/2005/8/layout/default"/>
    <dgm:cxn modelId="{7F19ADEC-9F0B-4C34-9092-506A4B772C3C}" type="presParOf" srcId="{5469F873-3C82-4E78-86EC-458131CB9F92}" destId="{79BD76C7-32B3-4E76-A6E1-6FA2DF335F13}" srcOrd="6" destOrd="0" presId="urn:microsoft.com/office/officeart/2005/8/layout/default"/>
    <dgm:cxn modelId="{A876EBBA-C49D-493B-8FE1-65F12CAC0B19}" type="presParOf" srcId="{5469F873-3C82-4E78-86EC-458131CB9F92}" destId="{6070284D-EBBA-45AA-B39B-FB0FFE128409}" srcOrd="7" destOrd="0" presId="urn:microsoft.com/office/officeart/2005/8/layout/default"/>
    <dgm:cxn modelId="{1DCD86DC-AF14-4D11-B516-2CB593B901A4}" type="presParOf" srcId="{5469F873-3C82-4E78-86EC-458131CB9F92}" destId="{8117E35A-5C8D-473F-B165-AC3257EB7EC5}" srcOrd="8" destOrd="0" presId="urn:microsoft.com/office/officeart/2005/8/layout/default"/>
    <dgm:cxn modelId="{138A1404-D2A6-42B9-99F2-E236DD444F85}" type="presParOf" srcId="{5469F873-3C82-4E78-86EC-458131CB9F92}" destId="{5A0CF49D-7BC8-46DD-BC93-B946688479CB}" srcOrd="9" destOrd="0" presId="urn:microsoft.com/office/officeart/2005/8/layout/default"/>
    <dgm:cxn modelId="{A6CC5424-BCBB-4684-981B-B417817F5F65}" type="presParOf" srcId="{5469F873-3C82-4E78-86EC-458131CB9F92}" destId="{AEFACD07-7702-4D55-805D-D64922452D23}" srcOrd="10" destOrd="0" presId="urn:microsoft.com/office/officeart/2005/8/layout/default"/>
    <dgm:cxn modelId="{F763F744-79E5-4A86-923E-D16ACD063925}" type="presParOf" srcId="{5469F873-3C82-4E78-86EC-458131CB9F92}" destId="{48D15AE7-9D4B-4398-8666-8A95A6EC9181}" srcOrd="11" destOrd="0" presId="urn:microsoft.com/office/officeart/2005/8/layout/default"/>
    <dgm:cxn modelId="{1DBBD0ED-9A20-4E86-8F0A-2685C36CC413}" type="presParOf" srcId="{5469F873-3C82-4E78-86EC-458131CB9F92}" destId="{9F569BB2-200B-4CD8-856B-33836518554C}" srcOrd="12" destOrd="0" presId="urn:microsoft.com/office/officeart/2005/8/layout/default"/>
    <dgm:cxn modelId="{7778F2B4-11FD-4E98-BC74-573327FF447E}" type="presParOf" srcId="{5469F873-3C82-4E78-86EC-458131CB9F92}" destId="{12CB8227-7A8E-4DF2-95F9-20A50031FF7B}" srcOrd="13" destOrd="0" presId="urn:microsoft.com/office/officeart/2005/8/layout/default"/>
    <dgm:cxn modelId="{99651E0B-8C09-48FB-A362-4B2C5EF15B45}" type="presParOf" srcId="{5469F873-3C82-4E78-86EC-458131CB9F92}" destId="{13490C70-0965-4082-9310-CEE385F50DEA}" srcOrd="14" destOrd="0" presId="urn:microsoft.com/office/officeart/2005/8/layout/default"/>
    <dgm:cxn modelId="{42B31177-B76C-4EA6-B3C7-C8AE96F61150}" type="presParOf" srcId="{5469F873-3C82-4E78-86EC-458131CB9F92}" destId="{F8529E77-CC51-4C45-92BD-9FE21FFCEBF4}" srcOrd="15" destOrd="0" presId="urn:microsoft.com/office/officeart/2005/8/layout/default"/>
    <dgm:cxn modelId="{EBE8CCB4-B917-4483-8C74-2F55D0BD4B15}" type="presParOf" srcId="{5469F873-3C82-4E78-86EC-458131CB9F92}" destId="{1BD5B933-C146-44BA-BBD3-9ECB60826930}" srcOrd="16" destOrd="0" presId="urn:microsoft.com/office/officeart/2005/8/layout/default"/>
    <dgm:cxn modelId="{76D2D7CB-55B9-4108-8247-49477488300A}" type="presParOf" srcId="{5469F873-3C82-4E78-86EC-458131CB9F92}" destId="{C116289B-5B20-4D68-B1C9-7BD0530B263C}" srcOrd="17" destOrd="0" presId="urn:microsoft.com/office/officeart/2005/8/layout/default"/>
    <dgm:cxn modelId="{8A74947E-C382-42BC-AB96-6DC6B1C8BA31}" type="presParOf" srcId="{5469F873-3C82-4E78-86EC-458131CB9F92}" destId="{A6462028-07A1-403E-8C74-DF6357F29523}" srcOrd="18" destOrd="0" presId="urn:microsoft.com/office/officeart/2005/8/layout/default"/>
    <dgm:cxn modelId="{1431C188-AB56-46D0-8201-F726D32189C5}" type="presParOf" srcId="{5469F873-3C82-4E78-86EC-458131CB9F92}" destId="{07149B7A-423D-4568-87E3-E71ABEB6A470}" srcOrd="19" destOrd="0" presId="urn:microsoft.com/office/officeart/2005/8/layout/default"/>
    <dgm:cxn modelId="{EB2462A0-28A0-45F6-B057-E71395F9545F}" type="presParOf" srcId="{5469F873-3C82-4E78-86EC-458131CB9F92}" destId="{3B00965D-187C-4A1B-94D7-FE4510866536}" srcOrd="20" destOrd="0" presId="urn:microsoft.com/office/officeart/2005/8/layout/default"/>
    <dgm:cxn modelId="{43BF651D-2A40-43B2-9FDB-46C7D5A2DF6B}" type="presParOf" srcId="{5469F873-3C82-4E78-86EC-458131CB9F92}" destId="{8D46DE51-382C-4186-92CD-4EB62243178D}" srcOrd="21" destOrd="0" presId="urn:microsoft.com/office/officeart/2005/8/layout/default"/>
    <dgm:cxn modelId="{B9B3343E-D3FC-4BD8-ABB4-72170800BA17}" type="presParOf" srcId="{5469F873-3C82-4E78-86EC-458131CB9F92}" destId="{A1BC7CB4-1355-4BE8-AE12-DDBCB3B3189A}" srcOrd="22" destOrd="0" presId="urn:microsoft.com/office/officeart/2005/8/layout/default"/>
    <dgm:cxn modelId="{9D4EBA2C-2DCE-4482-8A5A-58522799FD3B}" type="presParOf" srcId="{5469F873-3C82-4E78-86EC-458131CB9F92}" destId="{3A7C030D-75C7-4952-815C-E0AEBB3AFA89}" srcOrd="23" destOrd="0" presId="urn:microsoft.com/office/officeart/2005/8/layout/default"/>
    <dgm:cxn modelId="{3D0D40DE-D473-4CDA-8FEE-F54FA51F3A30}" type="presParOf" srcId="{5469F873-3C82-4E78-86EC-458131CB9F92}" destId="{A8CA61E6-E7B4-4AF2-A364-A8E4367BC6D7}" srcOrd="24" destOrd="0" presId="urn:microsoft.com/office/officeart/2005/8/layout/default"/>
    <dgm:cxn modelId="{FF07B17A-3161-451E-A88E-01C86813CAEC}" type="presParOf" srcId="{5469F873-3C82-4E78-86EC-458131CB9F92}" destId="{DE58F18D-5809-4C8F-A0FD-3AD81554D09B}" srcOrd="25" destOrd="0" presId="urn:microsoft.com/office/officeart/2005/8/layout/default"/>
    <dgm:cxn modelId="{04463D22-E53D-464C-B6FD-EA87B292A3C8}" type="presParOf" srcId="{5469F873-3C82-4E78-86EC-458131CB9F92}" destId="{82A8553B-F849-4008-B888-ECFB7D26DAFF}" srcOrd="26" destOrd="0" presId="urn:microsoft.com/office/officeart/2005/8/layout/default"/>
    <dgm:cxn modelId="{04C9D5EA-9C40-4710-8180-D510F94BEA57}" type="presParOf" srcId="{5469F873-3C82-4E78-86EC-458131CB9F92}" destId="{A72F3643-5EFA-4C68-B7D5-2A4EC84694D7}" srcOrd="27" destOrd="0" presId="urn:microsoft.com/office/officeart/2005/8/layout/default"/>
    <dgm:cxn modelId="{BE7DF164-384A-4ACD-AB27-593CD5A2D2C1}" type="presParOf" srcId="{5469F873-3C82-4E78-86EC-458131CB9F92}" destId="{BFF68094-1F92-4633-87A5-ACFD2F116AEB}" srcOrd="28" destOrd="0" presId="urn:microsoft.com/office/officeart/2005/8/layout/default"/>
    <dgm:cxn modelId="{2EE8CE61-9DF3-429E-8FBC-7063934F3E64}" type="presParOf" srcId="{5469F873-3C82-4E78-86EC-458131CB9F92}" destId="{4F710711-42CD-41A1-BED9-440A59E38767}" srcOrd="29" destOrd="0" presId="urn:microsoft.com/office/officeart/2005/8/layout/default"/>
    <dgm:cxn modelId="{B7E744C6-C088-4EB3-9E3D-4654D3EDE275}" type="presParOf" srcId="{5469F873-3C82-4E78-86EC-458131CB9F92}" destId="{2BE50B25-E539-4473-8D38-FE039A715A7E}" srcOrd="30" destOrd="0" presId="urn:microsoft.com/office/officeart/2005/8/layout/default"/>
    <dgm:cxn modelId="{D96F79E4-3D23-4876-B9ED-D76354C9602B}" type="presParOf" srcId="{5469F873-3C82-4E78-86EC-458131CB9F92}" destId="{ACD2E16C-E605-432E-A806-B58C5AEA15BA}" srcOrd="31" destOrd="0" presId="urn:microsoft.com/office/officeart/2005/8/layout/default"/>
    <dgm:cxn modelId="{2E464712-7DB2-4506-B6EE-4E7ED54DC8DD}" type="presParOf" srcId="{5469F873-3C82-4E78-86EC-458131CB9F92}" destId="{E527BE8D-928B-4CA5-AA2A-CA7B4F00C2B9}" srcOrd="32" destOrd="0" presId="urn:microsoft.com/office/officeart/2005/8/layout/default"/>
    <dgm:cxn modelId="{A0D61136-3640-4D72-9D86-FF23D25440EC}" type="presParOf" srcId="{5469F873-3C82-4E78-86EC-458131CB9F92}" destId="{CBBCBD0B-00AD-4C86-AC85-6A3EA43C2270}" srcOrd="33" destOrd="0" presId="urn:microsoft.com/office/officeart/2005/8/layout/default"/>
    <dgm:cxn modelId="{D4FE7FC6-02E7-43D5-A812-5184101A96C3}" type="presParOf" srcId="{5469F873-3C82-4E78-86EC-458131CB9F92}" destId="{F9DBE374-01D8-4470-B0C6-81871A48AA6C}" srcOrd="34" destOrd="0" presId="urn:microsoft.com/office/officeart/2005/8/layout/default"/>
    <dgm:cxn modelId="{C5AA589A-E87F-43D1-AF8A-FC98619BD9B7}" type="presParOf" srcId="{5469F873-3C82-4E78-86EC-458131CB9F92}" destId="{9BE7575A-F5F6-4720-BA60-015F2293EC86}" srcOrd="35" destOrd="0" presId="urn:microsoft.com/office/officeart/2005/8/layout/default"/>
    <dgm:cxn modelId="{A5F4A5AC-1F23-460F-AD23-39AA0A1DABDD}" type="presParOf" srcId="{5469F873-3C82-4E78-86EC-458131CB9F92}" destId="{0A8AAEB4-59F4-4267-972E-15468F1DADDA}" srcOrd="36" destOrd="0" presId="urn:microsoft.com/office/officeart/2005/8/layout/default"/>
    <dgm:cxn modelId="{197EEA32-8801-4386-B6D1-9BA9F3C1BB9F}" type="presParOf" srcId="{5469F873-3C82-4E78-86EC-458131CB9F92}" destId="{CFEA9D43-5B50-4071-B568-54896B40508A}" srcOrd="37" destOrd="0" presId="urn:microsoft.com/office/officeart/2005/8/layout/default"/>
    <dgm:cxn modelId="{3F086064-D8DD-47EA-8960-C31D9B4E2275}" type="presParOf" srcId="{5469F873-3C82-4E78-86EC-458131CB9F92}" destId="{19849819-DF26-4094-B3A7-C12AAB9EB94F}" srcOrd="38" destOrd="0" presId="urn:microsoft.com/office/officeart/2005/8/layout/default"/>
    <dgm:cxn modelId="{B51F26F7-DEDE-4427-A9AB-DE0844B4D945}" type="presParOf" srcId="{5469F873-3C82-4E78-86EC-458131CB9F92}" destId="{F4D03357-A151-4E9E-95FD-EE365EDD8D20}" srcOrd="39" destOrd="0" presId="urn:microsoft.com/office/officeart/2005/8/layout/default"/>
    <dgm:cxn modelId="{74AAC1C6-3BC2-4B79-B5FF-762816FFB33D}" type="presParOf" srcId="{5469F873-3C82-4E78-86EC-458131CB9F92}" destId="{6F73F82E-082B-47BE-A6CA-B8A2CF25C05D}" srcOrd="40" destOrd="0" presId="urn:microsoft.com/office/officeart/2005/8/layout/default"/>
    <dgm:cxn modelId="{E8ECEA4B-85B1-4BD8-92A0-12A26B770474}" type="presParOf" srcId="{5469F873-3C82-4E78-86EC-458131CB9F92}" destId="{DCB14F6F-B9EB-4229-806B-D878D824BF8F}" srcOrd="41" destOrd="0" presId="urn:microsoft.com/office/officeart/2005/8/layout/default"/>
    <dgm:cxn modelId="{D277E498-759B-4501-B5D9-33A09FCA1316}" type="presParOf" srcId="{5469F873-3C82-4E78-86EC-458131CB9F92}" destId="{B757BE66-87B3-4298-95CA-AA53222A285D}" srcOrd="42" destOrd="0" presId="urn:microsoft.com/office/officeart/2005/8/layout/default"/>
    <dgm:cxn modelId="{776C902B-8E9E-4A41-AB9E-9D4961A126E6}" type="presParOf" srcId="{5469F873-3C82-4E78-86EC-458131CB9F92}" destId="{7F2E8379-CBD2-472A-994F-70A075E43BF3}" srcOrd="43" destOrd="0" presId="urn:microsoft.com/office/officeart/2005/8/layout/default"/>
    <dgm:cxn modelId="{1F2D0CD7-4A7B-4529-9E21-1278757741EF}" type="presParOf" srcId="{5469F873-3C82-4E78-86EC-458131CB9F92}" destId="{72804DDC-7991-40AD-8449-4B1048B90769}" srcOrd="44" destOrd="0" presId="urn:microsoft.com/office/officeart/2005/8/layout/default"/>
    <dgm:cxn modelId="{DC341CDA-7162-4FFA-B1A2-D4D42055FC71}" type="presParOf" srcId="{5469F873-3C82-4E78-86EC-458131CB9F92}" destId="{5B098EDB-ADBE-4E83-AD80-E771C6DB3735}" srcOrd="45" destOrd="0" presId="urn:microsoft.com/office/officeart/2005/8/layout/default"/>
    <dgm:cxn modelId="{B7DEC759-B3BC-4752-AB95-21A82061713A}" type="presParOf" srcId="{5469F873-3C82-4E78-86EC-458131CB9F92}" destId="{9B5B4C47-9AA3-4746-A4EF-894B118B03FC}" srcOrd="4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A9EFCE-AB81-4AF1-AEA1-A90CAC64AC1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8D6AE99-7696-44E8-9B47-B2034A0D0E28}">
      <dgm:prSet/>
      <dgm:spPr/>
      <dgm:t>
        <a:bodyPr/>
        <a:lstStyle/>
        <a:p>
          <a:r>
            <a:rPr lang="en-US" dirty="0" smtClean="0">
              <a:latin typeface="Comic Sans MS" panose="030F0702030302020204" pitchFamily="66" charset="0"/>
            </a:rPr>
            <a:t>Devising –  In groups, you will devise your own drama using a stimulus provided by OCR this will be accompanied by a log book. It is worth 30% of the overall GCSE </a:t>
          </a:r>
          <a:endParaRPr lang="en-US" dirty="0">
            <a:latin typeface="Comic Sans MS" panose="030F0702030302020204" pitchFamily="66" charset="0"/>
          </a:endParaRPr>
        </a:p>
      </dgm:t>
    </dgm:pt>
    <dgm:pt modelId="{7B46CF0E-81DE-4CF8-8F51-943D02D6FB93}" type="parTrans" cxnId="{E772E897-E1FE-4877-AC53-D3AF04AF36EB}">
      <dgm:prSet/>
      <dgm:spPr/>
      <dgm:t>
        <a:bodyPr/>
        <a:lstStyle/>
        <a:p>
          <a:endParaRPr lang="en-US"/>
        </a:p>
      </dgm:t>
    </dgm:pt>
    <dgm:pt modelId="{792BCDAF-4677-42B1-B980-AF9BDF6B5098}" type="sibTrans" cxnId="{E772E897-E1FE-4877-AC53-D3AF04AF36EB}">
      <dgm:prSet/>
      <dgm:spPr/>
      <dgm:t>
        <a:bodyPr/>
        <a:lstStyle/>
        <a:p>
          <a:endParaRPr lang="en-US"/>
        </a:p>
      </dgm:t>
    </dgm:pt>
    <dgm:pt modelId="{230B453C-6E7D-4279-BB2C-22C53AF70B12}">
      <dgm:prSet/>
      <dgm:spPr/>
      <dgm:t>
        <a:bodyPr/>
        <a:lstStyle/>
        <a:p>
          <a:r>
            <a:rPr lang="en-GB" dirty="0" smtClean="0">
              <a:latin typeface="Comic Sans MS" panose="030F0702030302020204" pitchFamily="66" charset="0"/>
            </a:rPr>
            <a:t>Presenting and Performing Texts  </a:t>
          </a:r>
          <a:r>
            <a:rPr lang="en-GB" dirty="0">
              <a:latin typeface="Comic Sans MS" panose="030F0702030302020204" pitchFamily="66" charset="0"/>
            </a:rPr>
            <a:t>– Acting with Scripts. Performance of two </a:t>
          </a:r>
          <a:r>
            <a:rPr lang="en-GB" dirty="0" smtClean="0">
              <a:latin typeface="Comic Sans MS" panose="030F0702030302020204" pitchFamily="66" charset="0"/>
            </a:rPr>
            <a:t>extract of a play </a:t>
          </a:r>
          <a:r>
            <a:rPr lang="en-GB" dirty="0">
              <a:latin typeface="Comic Sans MS" panose="030F0702030302020204" pitchFamily="66" charset="0"/>
            </a:rPr>
            <a:t>to an </a:t>
          </a:r>
          <a:r>
            <a:rPr lang="en-GB" dirty="0" smtClean="0">
              <a:latin typeface="Comic Sans MS" panose="030F0702030302020204" pitchFamily="66" charset="0"/>
            </a:rPr>
            <a:t> outside examiner . Writing is four 5 mark questions about your play. </a:t>
          </a:r>
          <a:r>
            <a:rPr lang="en-US" dirty="0" smtClean="0">
              <a:latin typeface="Comic Sans MS" panose="030F0702030302020204" pitchFamily="66" charset="0"/>
            </a:rPr>
            <a:t>It is worth 30% of the overall GCSE </a:t>
          </a:r>
          <a:endParaRPr lang="en-US" dirty="0">
            <a:latin typeface="Comic Sans MS" panose="030F0702030302020204" pitchFamily="66" charset="0"/>
          </a:endParaRPr>
        </a:p>
      </dgm:t>
    </dgm:pt>
    <dgm:pt modelId="{9622EEF7-F56D-4544-B6D4-02960E2F67C5}" type="parTrans" cxnId="{4BB517D3-C38D-45F3-B7B6-81F627198E05}">
      <dgm:prSet/>
      <dgm:spPr/>
      <dgm:t>
        <a:bodyPr/>
        <a:lstStyle/>
        <a:p>
          <a:endParaRPr lang="en-US"/>
        </a:p>
      </dgm:t>
    </dgm:pt>
    <dgm:pt modelId="{CB6D1CA5-912F-403F-A5CE-8DB302A0A9A5}" type="sibTrans" cxnId="{4BB517D3-C38D-45F3-B7B6-81F627198E05}">
      <dgm:prSet/>
      <dgm:spPr/>
      <dgm:t>
        <a:bodyPr/>
        <a:lstStyle/>
        <a:p>
          <a:endParaRPr lang="en-US"/>
        </a:p>
      </dgm:t>
    </dgm:pt>
    <dgm:pt modelId="{E2BBDAFD-2D4A-4BA5-86C8-48B57334BD89}">
      <dgm:prSet/>
      <dgm:spPr/>
      <dgm:t>
        <a:bodyPr/>
        <a:lstStyle/>
        <a:p>
          <a:r>
            <a:rPr lang="en-GB" dirty="0">
              <a:latin typeface="Comic Sans MS" panose="030F0702030302020204" pitchFamily="66" charset="0"/>
            </a:rPr>
            <a:t>Comp 2 – </a:t>
          </a:r>
          <a:r>
            <a:rPr lang="en-GB" dirty="0" smtClean="0">
              <a:latin typeface="Comic Sans MS" panose="030F0702030302020204" pitchFamily="66" charset="0"/>
            </a:rPr>
            <a:t>Exam. Section A of the exam is on a set text given by OCR . Section B is evaluating live theatre. </a:t>
          </a:r>
          <a:r>
            <a:rPr lang="en-US" dirty="0" smtClean="0">
              <a:latin typeface="Comic Sans MS" panose="030F0702030302020204" pitchFamily="66" charset="0"/>
            </a:rPr>
            <a:t>It is worth 40% of the overall GCSE </a:t>
          </a:r>
          <a:endParaRPr lang="en-US" dirty="0">
            <a:latin typeface="Comic Sans MS" panose="030F0702030302020204" pitchFamily="66" charset="0"/>
          </a:endParaRPr>
        </a:p>
      </dgm:t>
    </dgm:pt>
    <dgm:pt modelId="{9DAB0746-977B-4B31-B243-FCC2F444ABD4}" type="parTrans" cxnId="{86FD2FF5-BAFB-4079-815A-29D4F14EDB57}">
      <dgm:prSet/>
      <dgm:spPr/>
      <dgm:t>
        <a:bodyPr/>
        <a:lstStyle/>
        <a:p>
          <a:endParaRPr lang="en-US"/>
        </a:p>
      </dgm:t>
    </dgm:pt>
    <dgm:pt modelId="{765BAAF3-9240-4016-B27A-9AB3F62F45F0}" type="sibTrans" cxnId="{86FD2FF5-BAFB-4079-815A-29D4F14EDB57}">
      <dgm:prSet/>
      <dgm:spPr/>
      <dgm:t>
        <a:bodyPr/>
        <a:lstStyle/>
        <a:p>
          <a:endParaRPr lang="en-US"/>
        </a:p>
      </dgm:t>
    </dgm:pt>
    <dgm:pt modelId="{27BF3A69-C4B3-4256-AF66-D3E5804E7F46}" type="pres">
      <dgm:prSet presAssocID="{6FA9EFCE-AB81-4AF1-AEA1-A90CAC64AC19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234ECBD-37E3-486D-B2DF-733C05C660E5}" type="pres">
      <dgm:prSet presAssocID="{98D6AE99-7696-44E8-9B47-B2034A0D0E28}" presName="compNode" presStyleCnt="0"/>
      <dgm:spPr/>
    </dgm:pt>
    <dgm:pt modelId="{2E924F52-14BE-4BB0-AEBF-99722BAC3D2D}" type="pres">
      <dgm:prSet presAssocID="{98D6AE99-7696-44E8-9B47-B2034A0D0E28}" presName="bgRect" presStyleLbl="bgShp" presStyleIdx="0" presStyleCnt="3"/>
      <dgm:spPr/>
    </dgm:pt>
    <dgm:pt modelId="{E40B3507-0334-4203-9DBE-7D8262D2F295}" type="pres">
      <dgm:prSet presAssocID="{98D6AE99-7696-44E8-9B47-B2034A0D0E2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D8BC60B6-5BB2-4C1A-80E2-DC82B0306B0A}" type="pres">
      <dgm:prSet presAssocID="{98D6AE99-7696-44E8-9B47-B2034A0D0E28}" presName="spaceRect" presStyleCnt="0"/>
      <dgm:spPr/>
    </dgm:pt>
    <dgm:pt modelId="{01E43EA2-D9C0-45FA-9688-B5E8F7C5961A}" type="pres">
      <dgm:prSet presAssocID="{98D6AE99-7696-44E8-9B47-B2034A0D0E28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CBF5DF1E-9AAB-4F23-94E2-14DAB26CFD21}" type="pres">
      <dgm:prSet presAssocID="{792BCDAF-4677-42B1-B980-AF9BDF6B5098}" presName="sibTrans" presStyleCnt="0"/>
      <dgm:spPr/>
    </dgm:pt>
    <dgm:pt modelId="{5FAB0263-B14D-435A-995B-FA8C13980940}" type="pres">
      <dgm:prSet presAssocID="{230B453C-6E7D-4279-BB2C-22C53AF70B12}" presName="compNode" presStyleCnt="0"/>
      <dgm:spPr/>
    </dgm:pt>
    <dgm:pt modelId="{B37B8EBA-8D93-4032-AD0A-88F9456E5AEE}" type="pres">
      <dgm:prSet presAssocID="{230B453C-6E7D-4279-BB2C-22C53AF70B12}" presName="bgRect" presStyleLbl="bgShp" presStyleIdx="1" presStyleCnt="3"/>
      <dgm:spPr/>
    </dgm:pt>
    <dgm:pt modelId="{2B744FA5-F92D-4E88-AD01-43D242F85A98}" type="pres">
      <dgm:prSet presAssocID="{230B453C-6E7D-4279-BB2C-22C53AF70B1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ma"/>
        </a:ext>
      </dgm:extLst>
    </dgm:pt>
    <dgm:pt modelId="{7A235A38-AFBC-4661-8D72-EEA16A61E76B}" type="pres">
      <dgm:prSet presAssocID="{230B453C-6E7D-4279-BB2C-22C53AF70B12}" presName="spaceRect" presStyleCnt="0"/>
      <dgm:spPr/>
    </dgm:pt>
    <dgm:pt modelId="{B58C8E82-4D3D-424F-B134-BE0488C55FD3}" type="pres">
      <dgm:prSet presAssocID="{230B453C-6E7D-4279-BB2C-22C53AF70B12}" presName="par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F5B3A149-B0DD-416D-B9E0-0FED4383C878}" type="pres">
      <dgm:prSet presAssocID="{CB6D1CA5-912F-403F-A5CE-8DB302A0A9A5}" presName="sibTrans" presStyleCnt="0"/>
      <dgm:spPr/>
    </dgm:pt>
    <dgm:pt modelId="{7B4E97C5-AFBD-4F36-BFD5-5AF5E38DF68A}" type="pres">
      <dgm:prSet presAssocID="{E2BBDAFD-2D4A-4BA5-86C8-48B57334BD89}" presName="compNode" presStyleCnt="0"/>
      <dgm:spPr/>
    </dgm:pt>
    <dgm:pt modelId="{E3D12E6A-FE75-4A69-A478-CA0C749A4C30}" type="pres">
      <dgm:prSet presAssocID="{E2BBDAFD-2D4A-4BA5-86C8-48B57334BD89}" presName="bgRect" presStyleLbl="bgShp" presStyleIdx="2" presStyleCnt="3"/>
      <dgm:spPr/>
    </dgm:pt>
    <dgm:pt modelId="{DAEC8D26-626D-4766-A892-0DA0CD3AC917}" type="pres">
      <dgm:prSet presAssocID="{E2BBDAFD-2D4A-4BA5-86C8-48B57334BD8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eatre"/>
        </a:ext>
      </dgm:extLst>
    </dgm:pt>
    <dgm:pt modelId="{931F6E8C-6BD0-449E-BDDB-F69CAA917592}" type="pres">
      <dgm:prSet presAssocID="{E2BBDAFD-2D4A-4BA5-86C8-48B57334BD89}" presName="spaceRect" presStyleCnt="0"/>
      <dgm:spPr/>
    </dgm:pt>
    <dgm:pt modelId="{FC35A10D-7642-4783-B226-3F8AA11AF8BC}" type="pres">
      <dgm:prSet presAssocID="{E2BBDAFD-2D4A-4BA5-86C8-48B57334BD89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5B67A98E-2045-4C00-BB23-BF65F72F023E}" type="presOf" srcId="{E2BBDAFD-2D4A-4BA5-86C8-48B57334BD89}" destId="{FC35A10D-7642-4783-B226-3F8AA11AF8BC}" srcOrd="0" destOrd="0" presId="urn:microsoft.com/office/officeart/2018/2/layout/IconVerticalSolidList"/>
    <dgm:cxn modelId="{86FD2FF5-BAFB-4079-815A-29D4F14EDB57}" srcId="{6FA9EFCE-AB81-4AF1-AEA1-A90CAC64AC19}" destId="{E2BBDAFD-2D4A-4BA5-86C8-48B57334BD89}" srcOrd="2" destOrd="0" parTransId="{9DAB0746-977B-4B31-B243-FCC2F444ABD4}" sibTransId="{765BAAF3-9240-4016-B27A-9AB3F62F45F0}"/>
    <dgm:cxn modelId="{44F6B7C0-E20A-4F99-9BE9-D2147C069E03}" type="presOf" srcId="{6FA9EFCE-AB81-4AF1-AEA1-A90CAC64AC19}" destId="{27BF3A69-C4B3-4256-AF66-D3E5804E7F46}" srcOrd="0" destOrd="0" presId="urn:microsoft.com/office/officeart/2018/2/layout/IconVerticalSolidList"/>
    <dgm:cxn modelId="{E772E897-E1FE-4877-AC53-D3AF04AF36EB}" srcId="{6FA9EFCE-AB81-4AF1-AEA1-A90CAC64AC19}" destId="{98D6AE99-7696-44E8-9B47-B2034A0D0E28}" srcOrd="0" destOrd="0" parTransId="{7B46CF0E-81DE-4CF8-8F51-943D02D6FB93}" sibTransId="{792BCDAF-4677-42B1-B980-AF9BDF6B5098}"/>
    <dgm:cxn modelId="{21E7F41B-E67C-4144-8689-065C3DB0F627}" type="presOf" srcId="{98D6AE99-7696-44E8-9B47-B2034A0D0E28}" destId="{01E43EA2-D9C0-45FA-9688-B5E8F7C5961A}" srcOrd="0" destOrd="0" presId="urn:microsoft.com/office/officeart/2018/2/layout/IconVerticalSolidList"/>
    <dgm:cxn modelId="{4BB517D3-C38D-45F3-B7B6-81F627198E05}" srcId="{6FA9EFCE-AB81-4AF1-AEA1-A90CAC64AC19}" destId="{230B453C-6E7D-4279-BB2C-22C53AF70B12}" srcOrd="1" destOrd="0" parTransId="{9622EEF7-F56D-4544-B6D4-02960E2F67C5}" sibTransId="{CB6D1CA5-912F-403F-A5CE-8DB302A0A9A5}"/>
    <dgm:cxn modelId="{BA7E1273-AD32-4090-8B47-10C162C4A990}" type="presOf" srcId="{230B453C-6E7D-4279-BB2C-22C53AF70B12}" destId="{B58C8E82-4D3D-424F-B134-BE0488C55FD3}" srcOrd="0" destOrd="0" presId="urn:microsoft.com/office/officeart/2018/2/layout/IconVerticalSolidList"/>
    <dgm:cxn modelId="{1D44CBC3-B12D-44D1-9CE4-7ECEDD4FF608}" type="presParOf" srcId="{27BF3A69-C4B3-4256-AF66-D3E5804E7F46}" destId="{A234ECBD-37E3-486D-B2DF-733C05C660E5}" srcOrd="0" destOrd="0" presId="urn:microsoft.com/office/officeart/2018/2/layout/IconVerticalSolidList"/>
    <dgm:cxn modelId="{3D5A9F58-A149-4E61-9E7C-975590048CE0}" type="presParOf" srcId="{A234ECBD-37E3-486D-B2DF-733C05C660E5}" destId="{2E924F52-14BE-4BB0-AEBF-99722BAC3D2D}" srcOrd="0" destOrd="0" presId="urn:microsoft.com/office/officeart/2018/2/layout/IconVerticalSolidList"/>
    <dgm:cxn modelId="{ED9E344C-EB47-4532-8517-64037958CC87}" type="presParOf" srcId="{A234ECBD-37E3-486D-B2DF-733C05C660E5}" destId="{E40B3507-0334-4203-9DBE-7D8262D2F295}" srcOrd="1" destOrd="0" presId="urn:microsoft.com/office/officeart/2018/2/layout/IconVerticalSolidList"/>
    <dgm:cxn modelId="{7620805E-C5B6-456E-B59C-4C37E29FEDA2}" type="presParOf" srcId="{A234ECBD-37E3-486D-B2DF-733C05C660E5}" destId="{D8BC60B6-5BB2-4C1A-80E2-DC82B0306B0A}" srcOrd="2" destOrd="0" presId="urn:microsoft.com/office/officeart/2018/2/layout/IconVerticalSolidList"/>
    <dgm:cxn modelId="{E0F7F8E5-F0DD-4B54-9DB2-5D3E75E349DE}" type="presParOf" srcId="{A234ECBD-37E3-486D-B2DF-733C05C660E5}" destId="{01E43EA2-D9C0-45FA-9688-B5E8F7C5961A}" srcOrd="3" destOrd="0" presId="urn:microsoft.com/office/officeart/2018/2/layout/IconVerticalSolidList"/>
    <dgm:cxn modelId="{A02D41CE-61CF-436C-A071-300AB87ED8FC}" type="presParOf" srcId="{27BF3A69-C4B3-4256-AF66-D3E5804E7F46}" destId="{CBF5DF1E-9AAB-4F23-94E2-14DAB26CFD21}" srcOrd="1" destOrd="0" presId="urn:microsoft.com/office/officeart/2018/2/layout/IconVerticalSolidList"/>
    <dgm:cxn modelId="{C128B2B8-DEF9-471B-A0C4-FA7396BC72CE}" type="presParOf" srcId="{27BF3A69-C4B3-4256-AF66-D3E5804E7F46}" destId="{5FAB0263-B14D-435A-995B-FA8C13980940}" srcOrd="2" destOrd="0" presId="urn:microsoft.com/office/officeart/2018/2/layout/IconVerticalSolidList"/>
    <dgm:cxn modelId="{2A44DC15-A862-4E38-97D7-34068B4912BC}" type="presParOf" srcId="{5FAB0263-B14D-435A-995B-FA8C13980940}" destId="{B37B8EBA-8D93-4032-AD0A-88F9456E5AEE}" srcOrd="0" destOrd="0" presId="urn:microsoft.com/office/officeart/2018/2/layout/IconVerticalSolidList"/>
    <dgm:cxn modelId="{26C5BCD3-5ECB-44A9-BDBB-A1B75A1DF4CA}" type="presParOf" srcId="{5FAB0263-B14D-435A-995B-FA8C13980940}" destId="{2B744FA5-F92D-4E88-AD01-43D242F85A98}" srcOrd="1" destOrd="0" presId="urn:microsoft.com/office/officeart/2018/2/layout/IconVerticalSolidList"/>
    <dgm:cxn modelId="{C020EE3D-B7D4-4B8F-A3F2-4F950D4D88B0}" type="presParOf" srcId="{5FAB0263-B14D-435A-995B-FA8C13980940}" destId="{7A235A38-AFBC-4661-8D72-EEA16A61E76B}" srcOrd="2" destOrd="0" presId="urn:microsoft.com/office/officeart/2018/2/layout/IconVerticalSolidList"/>
    <dgm:cxn modelId="{3CCA1E4B-209C-4C90-B3EB-7BF2BFC0E499}" type="presParOf" srcId="{5FAB0263-B14D-435A-995B-FA8C13980940}" destId="{B58C8E82-4D3D-424F-B134-BE0488C55FD3}" srcOrd="3" destOrd="0" presId="urn:microsoft.com/office/officeart/2018/2/layout/IconVerticalSolidList"/>
    <dgm:cxn modelId="{280ED54C-2463-44BA-9896-C1E65F35BDAD}" type="presParOf" srcId="{27BF3A69-C4B3-4256-AF66-D3E5804E7F46}" destId="{F5B3A149-B0DD-416D-B9E0-0FED4383C878}" srcOrd="3" destOrd="0" presId="urn:microsoft.com/office/officeart/2018/2/layout/IconVerticalSolidList"/>
    <dgm:cxn modelId="{5E3BDA96-669C-4C8B-AF4A-6CBA6161C743}" type="presParOf" srcId="{27BF3A69-C4B3-4256-AF66-D3E5804E7F46}" destId="{7B4E97C5-AFBD-4F36-BFD5-5AF5E38DF68A}" srcOrd="4" destOrd="0" presId="urn:microsoft.com/office/officeart/2018/2/layout/IconVerticalSolidList"/>
    <dgm:cxn modelId="{50991F7D-13B7-49E1-8DA1-EC0D87F5192E}" type="presParOf" srcId="{7B4E97C5-AFBD-4F36-BFD5-5AF5E38DF68A}" destId="{E3D12E6A-FE75-4A69-A478-CA0C749A4C30}" srcOrd="0" destOrd="0" presId="urn:microsoft.com/office/officeart/2018/2/layout/IconVerticalSolidList"/>
    <dgm:cxn modelId="{85413AAC-0B9E-4F59-B5E4-67B884DD17B2}" type="presParOf" srcId="{7B4E97C5-AFBD-4F36-BFD5-5AF5E38DF68A}" destId="{DAEC8D26-626D-4766-A892-0DA0CD3AC917}" srcOrd="1" destOrd="0" presId="urn:microsoft.com/office/officeart/2018/2/layout/IconVerticalSolidList"/>
    <dgm:cxn modelId="{AB68B33C-2184-4167-A99E-BAC2E5411048}" type="presParOf" srcId="{7B4E97C5-AFBD-4F36-BFD5-5AF5E38DF68A}" destId="{931F6E8C-6BD0-449E-BDDB-F69CAA917592}" srcOrd="2" destOrd="0" presId="urn:microsoft.com/office/officeart/2018/2/layout/IconVerticalSolidList"/>
    <dgm:cxn modelId="{E04780E4-5136-4340-A002-76A23D0985DB}" type="presParOf" srcId="{7B4E97C5-AFBD-4F36-BFD5-5AF5E38DF68A}" destId="{FC35A10D-7642-4783-B226-3F8AA11AF8B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67A933-0972-480C-BEF6-AF805FF3806F}">
      <dsp:nvSpPr>
        <dsp:cNvPr id="0" name=""/>
        <dsp:cNvSpPr/>
      </dsp:nvSpPr>
      <dsp:spPr>
        <a:xfrm>
          <a:off x="0" y="638"/>
          <a:ext cx="590618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E4EB74-CF9F-4E8E-91A8-C437E8675294}">
      <dsp:nvSpPr>
        <dsp:cNvPr id="0" name=""/>
        <dsp:cNvSpPr/>
      </dsp:nvSpPr>
      <dsp:spPr>
        <a:xfrm>
          <a:off x="0" y="638"/>
          <a:ext cx="5906181" cy="522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0" kern="1200" dirty="0">
              <a:latin typeface="Comic Sans MS" panose="030F0702030302020204" pitchFamily="66" charset="0"/>
            </a:rPr>
            <a:t>Team working</a:t>
          </a:r>
          <a:endParaRPr lang="en-US" sz="2200" kern="1200" dirty="0">
            <a:latin typeface="Comic Sans MS" panose="030F0702030302020204" pitchFamily="66" charset="0"/>
          </a:endParaRPr>
        </a:p>
      </dsp:txBody>
      <dsp:txXfrm>
        <a:off x="0" y="638"/>
        <a:ext cx="5906181" cy="522944"/>
      </dsp:txXfrm>
    </dsp:sp>
    <dsp:sp modelId="{1C92782F-9448-42ED-B615-76D1199BEE28}">
      <dsp:nvSpPr>
        <dsp:cNvPr id="0" name=""/>
        <dsp:cNvSpPr/>
      </dsp:nvSpPr>
      <dsp:spPr>
        <a:xfrm>
          <a:off x="0" y="523582"/>
          <a:ext cx="5906181" cy="0"/>
        </a:xfrm>
        <a:prstGeom prst="line">
          <a:avLst/>
        </a:prstGeom>
        <a:solidFill>
          <a:schemeClr val="accent2">
            <a:hueOff val="305149"/>
            <a:satOff val="-5423"/>
            <a:lumOff val="174"/>
            <a:alphaOff val="0"/>
          </a:schemeClr>
        </a:solidFill>
        <a:ln w="12700" cap="flat" cmpd="sng" algn="ctr">
          <a:solidFill>
            <a:schemeClr val="accent2">
              <a:hueOff val="305149"/>
              <a:satOff val="-5423"/>
              <a:lumOff val="1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D106B6-2FAB-48CD-B83B-E99D00BBAB46}">
      <dsp:nvSpPr>
        <dsp:cNvPr id="0" name=""/>
        <dsp:cNvSpPr/>
      </dsp:nvSpPr>
      <dsp:spPr>
        <a:xfrm>
          <a:off x="0" y="523582"/>
          <a:ext cx="5906181" cy="522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0" kern="1200" dirty="0">
              <a:latin typeface="Comic Sans MS" panose="030F0702030302020204" pitchFamily="66" charset="0"/>
            </a:rPr>
            <a:t>Verbal and written communication skills </a:t>
          </a:r>
          <a:endParaRPr lang="en-US" sz="2200" kern="1200" dirty="0">
            <a:latin typeface="Comic Sans MS" panose="030F0702030302020204" pitchFamily="66" charset="0"/>
          </a:endParaRPr>
        </a:p>
      </dsp:txBody>
      <dsp:txXfrm>
        <a:off x="0" y="523582"/>
        <a:ext cx="5906181" cy="522944"/>
      </dsp:txXfrm>
    </dsp:sp>
    <dsp:sp modelId="{78008A32-42DD-4F9B-BE9A-283F4903D9B9}">
      <dsp:nvSpPr>
        <dsp:cNvPr id="0" name=""/>
        <dsp:cNvSpPr/>
      </dsp:nvSpPr>
      <dsp:spPr>
        <a:xfrm>
          <a:off x="0" y="1046526"/>
          <a:ext cx="5906181" cy="0"/>
        </a:xfrm>
        <a:prstGeom prst="line">
          <a:avLst/>
        </a:prstGeom>
        <a:solidFill>
          <a:schemeClr val="accent2">
            <a:hueOff val="610298"/>
            <a:satOff val="-10846"/>
            <a:lumOff val="349"/>
            <a:alphaOff val="0"/>
          </a:schemeClr>
        </a:solidFill>
        <a:ln w="12700" cap="flat" cmpd="sng" algn="ctr">
          <a:solidFill>
            <a:schemeClr val="accent2">
              <a:hueOff val="610298"/>
              <a:satOff val="-10846"/>
              <a:lumOff val="3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98B7C8-8A79-4E69-837D-157C00B5E56F}">
      <dsp:nvSpPr>
        <dsp:cNvPr id="0" name=""/>
        <dsp:cNvSpPr/>
      </dsp:nvSpPr>
      <dsp:spPr>
        <a:xfrm>
          <a:off x="0" y="1046526"/>
          <a:ext cx="5906181" cy="522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0" kern="1200" dirty="0">
              <a:latin typeface="Comic Sans MS" panose="030F0702030302020204" pitchFamily="66" charset="0"/>
            </a:rPr>
            <a:t>Problem solving</a:t>
          </a:r>
          <a:endParaRPr lang="en-US" sz="2200" kern="1200" dirty="0">
            <a:latin typeface="Comic Sans MS" panose="030F0702030302020204" pitchFamily="66" charset="0"/>
          </a:endParaRPr>
        </a:p>
      </dsp:txBody>
      <dsp:txXfrm>
        <a:off x="0" y="1046526"/>
        <a:ext cx="5906181" cy="522944"/>
      </dsp:txXfrm>
    </dsp:sp>
    <dsp:sp modelId="{D94FADF6-9127-40DA-AF9C-5B7D9DAEBD4B}">
      <dsp:nvSpPr>
        <dsp:cNvPr id="0" name=""/>
        <dsp:cNvSpPr/>
      </dsp:nvSpPr>
      <dsp:spPr>
        <a:xfrm>
          <a:off x="0" y="1569470"/>
          <a:ext cx="5906181" cy="0"/>
        </a:xfrm>
        <a:prstGeom prst="line">
          <a:avLst/>
        </a:prstGeom>
        <a:solidFill>
          <a:schemeClr val="accent2">
            <a:hueOff val="915447"/>
            <a:satOff val="-16269"/>
            <a:lumOff val="523"/>
            <a:alphaOff val="0"/>
          </a:schemeClr>
        </a:solidFill>
        <a:ln w="12700" cap="flat" cmpd="sng" algn="ctr">
          <a:solidFill>
            <a:schemeClr val="accent2">
              <a:hueOff val="915447"/>
              <a:satOff val="-16269"/>
              <a:lumOff val="5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331E21-D177-4B09-8A30-0DA25073DAF3}">
      <dsp:nvSpPr>
        <dsp:cNvPr id="0" name=""/>
        <dsp:cNvSpPr/>
      </dsp:nvSpPr>
      <dsp:spPr>
        <a:xfrm>
          <a:off x="0" y="1569470"/>
          <a:ext cx="5906181" cy="522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0" kern="1200" dirty="0">
              <a:latin typeface="Comic Sans MS" panose="030F0702030302020204" pitchFamily="66" charset="0"/>
            </a:rPr>
            <a:t>Time management</a:t>
          </a:r>
          <a:endParaRPr lang="en-US" sz="2200" kern="1200" dirty="0">
            <a:latin typeface="Comic Sans MS" panose="030F0702030302020204" pitchFamily="66" charset="0"/>
          </a:endParaRPr>
        </a:p>
      </dsp:txBody>
      <dsp:txXfrm>
        <a:off x="0" y="1569470"/>
        <a:ext cx="5906181" cy="522944"/>
      </dsp:txXfrm>
    </dsp:sp>
    <dsp:sp modelId="{95C7E848-B2BA-472B-BE43-859C23C8C0FE}">
      <dsp:nvSpPr>
        <dsp:cNvPr id="0" name=""/>
        <dsp:cNvSpPr/>
      </dsp:nvSpPr>
      <dsp:spPr>
        <a:xfrm>
          <a:off x="0" y="2092414"/>
          <a:ext cx="5906181" cy="0"/>
        </a:xfrm>
        <a:prstGeom prst="line">
          <a:avLst/>
        </a:prstGeom>
        <a:solidFill>
          <a:schemeClr val="accent2">
            <a:hueOff val="1220595"/>
            <a:satOff val="-21692"/>
            <a:lumOff val="697"/>
            <a:alphaOff val="0"/>
          </a:schemeClr>
        </a:solidFill>
        <a:ln w="12700" cap="flat" cmpd="sng" algn="ctr">
          <a:solidFill>
            <a:schemeClr val="accent2">
              <a:hueOff val="1220595"/>
              <a:satOff val="-21692"/>
              <a:lumOff val="6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4915E9-280D-41E1-AADB-1D6FACDB4493}">
      <dsp:nvSpPr>
        <dsp:cNvPr id="0" name=""/>
        <dsp:cNvSpPr/>
      </dsp:nvSpPr>
      <dsp:spPr>
        <a:xfrm>
          <a:off x="0" y="2092414"/>
          <a:ext cx="5906181" cy="522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0" kern="1200" dirty="0">
              <a:latin typeface="Comic Sans MS" panose="030F0702030302020204" pitchFamily="66" charset="0"/>
            </a:rPr>
            <a:t>Practical application of IT</a:t>
          </a:r>
          <a:endParaRPr lang="en-US" sz="2200" kern="1200" dirty="0">
            <a:latin typeface="Comic Sans MS" panose="030F0702030302020204" pitchFamily="66" charset="0"/>
          </a:endParaRPr>
        </a:p>
      </dsp:txBody>
      <dsp:txXfrm>
        <a:off x="0" y="2092414"/>
        <a:ext cx="5906181" cy="522944"/>
      </dsp:txXfrm>
    </dsp:sp>
    <dsp:sp modelId="{70AE0438-415A-47B6-8CFC-BE253A6406EC}">
      <dsp:nvSpPr>
        <dsp:cNvPr id="0" name=""/>
        <dsp:cNvSpPr/>
      </dsp:nvSpPr>
      <dsp:spPr>
        <a:xfrm>
          <a:off x="0" y="2615359"/>
          <a:ext cx="5906181" cy="0"/>
        </a:xfrm>
        <a:prstGeom prst="line">
          <a:avLst/>
        </a:prstGeom>
        <a:solidFill>
          <a:schemeClr val="accent2">
            <a:hueOff val="1525744"/>
            <a:satOff val="-27116"/>
            <a:lumOff val="872"/>
            <a:alphaOff val="0"/>
          </a:schemeClr>
        </a:solidFill>
        <a:ln w="12700" cap="flat" cmpd="sng" algn="ctr">
          <a:solidFill>
            <a:schemeClr val="accent2">
              <a:hueOff val="1525744"/>
              <a:satOff val="-27116"/>
              <a:lumOff val="8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ABAB31-76CF-40D2-9D41-1704CB8279F2}">
      <dsp:nvSpPr>
        <dsp:cNvPr id="0" name=""/>
        <dsp:cNvSpPr/>
      </dsp:nvSpPr>
      <dsp:spPr>
        <a:xfrm>
          <a:off x="0" y="2615359"/>
          <a:ext cx="5906181" cy="522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0" kern="1200" dirty="0">
              <a:latin typeface="Comic Sans MS" panose="030F0702030302020204" pitchFamily="66" charset="0"/>
            </a:rPr>
            <a:t>Research skills</a:t>
          </a:r>
          <a:endParaRPr lang="en-US" sz="2200" kern="1200" dirty="0">
            <a:latin typeface="Comic Sans MS" panose="030F0702030302020204" pitchFamily="66" charset="0"/>
          </a:endParaRPr>
        </a:p>
      </dsp:txBody>
      <dsp:txXfrm>
        <a:off x="0" y="2615359"/>
        <a:ext cx="5906181" cy="522944"/>
      </dsp:txXfrm>
    </dsp:sp>
    <dsp:sp modelId="{1AD53B71-0866-4024-A709-B4290529085B}">
      <dsp:nvSpPr>
        <dsp:cNvPr id="0" name=""/>
        <dsp:cNvSpPr/>
      </dsp:nvSpPr>
      <dsp:spPr>
        <a:xfrm>
          <a:off x="0" y="3138303"/>
          <a:ext cx="5906181" cy="0"/>
        </a:xfrm>
        <a:prstGeom prst="line">
          <a:avLst/>
        </a:prstGeom>
        <a:solidFill>
          <a:schemeClr val="accent2">
            <a:hueOff val="1830893"/>
            <a:satOff val="-32539"/>
            <a:lumOff val="1046"/>
            <a:alphaOff val="0"/>
          </a:schemeClr>
        </a:solidFill>
        <a:ln w="12700" cap="flat" cmpd="sng" algn="ctr">
          <a:solidFill>
            <a:schemeClr val="accent2">
              <a:hueOff val="1830893"/>
              <a:satOff val="-32539"/>
              <a:lumOff val="10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F9B797-FB62-451B-B02B-9EDC1CA68E46}">
      <dsp:nvSpPr>
        <dsp:cNvPr id="0" name=""/>
        <dsp:cNvSpPr/>
      </dsp:nvSpPr>
      <dsp:spPr>
        <a:xfrm>
          <a:off x="0" y="3138303"/>
          <a:ext cx="5906181" cy="522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0" kern="1200" dirty="0">
              <a:latin typeface="Comic Sans MS" panose="030F0702030302020204" pitchFamily="66" charset="0"/>
            </a:rPr>
            <a:t>People management</a:t>
          </a:r>
          <a:endParaRPr lang="en-US" sz="2200" kern="1200" dirty="0">
            <a:latin typeface="Comic Sans MS" panose="030F0702030302020204" pitchFamily="66" charset="0"/>
          </a:endParaRPr>
        </a:p>
      </dsp:txBody>
      <dsp:txXfrm>
        <a:off x="0" y="3138303"/>
        <a:ext cx="5906181" cy="522944"/>
      </dsp:txXfrm>
    </dsp:sp>
    <dsp:sp modelId="{29EA187E-198F-4A82-80D3-B1ACD6EA7B24}">
      <dsp:nvSpPr>
        <dsp:cNvPr id="0" name=""/>
        <dsp:cNvSpPr/>
      </dsp:nvSpPr>
      <dsp:spPr>
        <a:xfrm>
          <a:off x="0" y="3661247"/>
          <a:ext cx="5906181" cy="0"/>
        </a:xfrm>
        <a:prstGeom prst="line">
          <a:avLst/>
        </a:prstGeom>
        <a:solidFill>
          <a:schemeClr val="accent2">
            <a:hueOff val="2136042"/>
            <a:satOff val="-37962"/>
            <a:lumOff val="1220"/>
            <a:alphaOff val="0"/>
          </a:schemeClr>
        </a:solidFill>
        <a:ln w="12700" cap="flat" cmpd="sng" algn="ctr">
          <a:solidFill>
            <a:schemeClr val="accent2">
              <a:hueOff val="2136042"/>
              <a:satOff val="-37962"/>
              <a:lumOff val="12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978341-4FE4-48E0-B93B-6F024E9DB4BD}">
      <dsp:nvSpPr>
        <dsp:cNvPr id="0" name=""/>
        <dsp:cNvSpPr/>
      </dsp:nvSpPr>
      <dsp:spPr>
        <a:xfrm>
          <a:off x="0" y="3661247"/>
          <a:ext cx="5906181" cy="522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>
              <a:latin typeface="Comic Sans MS" panose="030F0702030302020204" pitchFamily="66" charset="0"/>
            </a:rPr>
            <a:t>Presentation skills</a:t>
          </a:r>
          <a:endParaRPr lang="en-US" sz="2200" kern="1200" dirty="0">
            <a:latin typeface="Comic Sans MS" panose="030F0702030302020204" pitchFamily="66" charset="0"/>
          </a:endParaRPr>
        </a:p>
      </dsp:txBody>
      <dsp:txXfrm>
        <a:off x="0" y="3661247"/>
        <a:ext cx="5906181" cy="522944"/>
      </dsp:txXfrm>
    </dsp:sp>
    <dsp:sp modelId="{D819B959-A91B-42D4-AEE9-13F3A5EA28C5}">
      <dsp:nvSpPr>
        <dsp:cNvPr id="0" name=""/>
        <dsp:cNvSpPr/>
      </dsp:nvSpPr>
      <dsp:spPr>
        <a:xfrm>
          <a:off x="0" y="4184191"/>
          <a:ext cx="5906181" cy="0"/>
        </a:xfrm>
        <a:prstGeom prst="line">
          <a:avLst/>
        </a:prstGeom>
        <a:solidFill>
          <a:schemeClr val="accent2">
            <a:hueOff val="2441191"/>
            <a:satOff val="-43385"/>
            <a:lumOff val="1395"/>
            <a:alphaOff val="0"/>
          </a:schemeClr>
        </a:solidFill>
        <a:ln w="12700" cap="flat" cmpd="sng" algn="ctr">
          <a:solidFill>
            <a:schemeClr val="accent2">
              <a:hueOff val="2441191"/>
              <a:satOff val="-43385"/>
              <a:lumOff val="13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72757-7ADD-4D4D-9D3D-DCE352816314}">
      <dsp:nvSpPr>
        <dsp:cNvPr id="0" name=""/>
        <dsp:cNvSpPr/>
      </dsp:nvSpPr>
      <dsp:spPr>
        <a:xfrm>
          <a:off x="0" y="4184191"/>
          <a:ext cx="5906181" cy="522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0" kern="1200" dirty="0">
              <a:latin typeface="Comic Sans MS" panose="030F0702030302020204" pitchFamily="66" charset="0"/>
            </a:rPr>
            <a:t>Motivation &amp; </a:t>
          </a:r>
          <a:r>
            <a:rPr lang="en-GB" sz="2200" kern="1200" dirty="0">
              <a:latin typeface="Comic Sans MS" panose="030F0702030302020204" pitchFamily="66" charset="0"/>
            </a:rPr>
            <a:t>commitment</a:t>
          </a:r>
          <a:endParaRPr lang="en-US" sz="2200" kern="1200" dirty="0">
            <a:latin typeface="Comic Sans MS" panose="030F0702030302020204" pitchFamily="66" charset="0"/>
          </a:endParaRPr>
        </a:p>
      </dsp:txBody>
      <dsp:txXfrm>
        <a:off x="0" y="4184191"/>
        <a:ext cx="5906181" cy="522944"/>
      </dsp:txXfrm>
    </dsp:sp>
    <dsp:sp modelId="{5DE44BD5-406A-4B6C-974C-0D8B3F95A3D1}">
      <dsp:nvSpPr>
        <dsp:cNvPr id="0" name=""/>
        <dsp:cNvSpPr/>
      </dsp:nvSpPr>
      <dsp:spPr>
        <a:xfrm>
          <a:off x="0" y="4707135"/>
          <a:ext cx="5906181" cy="0"/>
        </a:xfrm>
        <a:prstGeom prst="line">
          <a:avLst/>
        </a:prstGeom>
        <a:solidFill>
          <a:schemeClr val="accent2">
            <a:hueOff val="2746340"/>
            <a:satOff val="-48808"/>
            <a:lumOff val="1569"/>
            <a:alphaOff val="0"/>
          </a:schemeClr>
        </a:solidFill>
        <a:ln w="12700" cap="flat" cmpd="sng" algn="ctr">
          <a:solidFill>
            <a:schemeClr val="accent2">
              <a:hueOff val="2746340"/>
              <a:satOff val="-48808"/>
              <a:lumOff val="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B6F92B-4D41-469D-A33D-7C432F2EA687}">
      <dsp:nvSpPr>
        <dsp:cNvPr id="0" name=""/>
        <dsp:cNvSpPr/>
      </dsp:nvSpPr>
      <dsp:spPr>
        <a:xfrm>
          <a:off x="0" y="4707135"/>
          <a:ext cx="5906181" cy="522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0" kern="1200" dirty="0">
              <a:latin typeface="Comic Sans MS" panose="030F0702030302020204" pitchFamily="66" charset="0"/>
            </a:rPr>
            <a:t>The ability to work independently</a:t>
          </a:r>
          <a:endParaRPr lang="en-US" sz="2200" kern="1200" dirty="0">
            <a:latin typeface="Comic Sans MS" panose="030F0702030302020204" pitchFamily="66" charset="0"/>
          </a:endParaRPr>
        </a:p>
      </dsp:txBody>
      <dsp:txXfrm>
        <a:off x="0" y="4707135"/>
        <a:ext cx="5906181" cy="5229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F0530F-6FA2-4646-8F20-3FCF63E95642}">
      <dsp:nvSpPr>
        <dsp:cNvPr id="0" name=""/>
        <dsp:cNvSpPr/>
      </dsp:nvSpPr>
      <dsp:spPr>
        <a:xfrm>
          <a:off x="551910" y="3008"/>
          <a:ext cx="1377627" cy="82657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Actor</a:t>
          </a:r>
          <a:endParaRPr lang="en-US" sz="1400" kern="1200" dirty="0"/>
        </a:p>
      </dsp:txBody>
      <dsp:txXfrm>
        <a:off x="551910" y="3008"/>
        <a:ext cx="1377627" cy="826576"/>
      </dsp:txXfrm>
    </dsp:sp>
    <dsp:sp modelId="{4C9DB7DB-8663-4953-9965-CE50E1B01B15}">
      <dsp:nvSpPr>
        <dsp:cNvPr id="0" name=""/>
        <dsp:cNvSpPr/>
      </dsp:nvSpPr>
      <dsp:spPr>
        <a:xfrm>
          <a:off x="2067300" y="3008"/>
          <a:ext cx="1377627" cy="826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Barrister</a:t>
          </a:r>
          <a:endParaRPr lang="en-US" sz="1400" kern="1200" dirty="0"/>
        </a:p>
      </dsp:txBody>
      <dsp:txXfrm>
        <a:off x="2067300" y="3008"/>
        <a:ext cx="1377627" cy="826576"/>
      </dsp:txXfrm>
    </dsp:sp>
    <dsp:sp modelId="{FCF66092-BA0E-423F-A929-47A1F75AC77A}">
      <dsp:nvSpPr>
        <dsp:cNvPr id="0" name=""/>
        <dsp:cNvSpPr/>
      </dsp:nvSpPr>
      <dsp:spPr>
        <a:xfrm>
          <a:off x="3582691" y="3008"/>
          <a:ext cx="1377627" cy="82657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Arts Administrator</a:t>
          </a:r>
          <a:endParaRPr lang="en-US" sz="1400" kern="1200" dirty="0"/>
        </a:p>
      </dsp:txBody>
      <dsp:txXfrm>
        <a:off x="3582691" y="3008"/>
        <a:ext cx="1377627" cy="826576"/>
      </dsp:txXfrm>
    </dsp:sp>
    <dsp:sp modelId="{79BD76C7-32B3-4E76-A6E1-6FA2DF335F13}">
      <dsp:nvSpPr>
        <dsp:cNvPr id="0" name=""/>
        <dsp:cNvSpPr/>
      </dsp:nvSpPr>
      <dsp:spPr>
        <a:xfrm>
          <a:off x="5098081" y="3008"/>
          <a:ext cx="1377627" cy="82657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Broadcast Journalist</a:t>
          </a:r>
          <a:endParaRPr lang="en-US" sz="1400" kern="1200" dirty="0"/>
        </a:p>
      </dsp:txBody>
      <dsp:txXfrm>
        <a:off x="5098081" y="3008"/>
        <a:ext cx="1377627" cy="826576"/>
      </dsp:txXfrm>
    </dsp:sp>
    <dsp:sp modelId="{8117E35A-5C8D-473F-B165-AC3257EB7EC5}">
      <dsp:nvSpPr>
        <dsp:cNvPr id="0" name=""/>
        <dsp:cNvSpPr/>
      </dsp:nvSpPr>
      <dsp:spPr>
        <a:xfrm>
          <a:off x="6613471" y="3008"/>
          <a:ext cx="1377627" cy="82657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Choreographer</a:t>
          </a:r>
          <a:endParaRPr lang="en-US" sz="1400" kern="1200" dirty="0"/>
        </a:p>
      </dsp:txBody>
      <dsp:txXfrm>
        <a:off x="6613471" y="3008"/>
        <a:ext cx="1377627" cy="826576"/>
      </dsp:txXfrm>
    </dsp:sp>
    <dsp:sp modelId="{AEFACD07-7702-4D55-805D-D64922452D23}">
      <dsp:nvSpPr>
        <dsp:cNvPr id="0" name=""/>
        <dsp:cNvSpPr/>
      </dsp:nvSpPr>
      <dsp:spPr>
        <a:xfrm>
          <a:off x="8128861" y="3008"/>
          <a:ext cx="1377627" cy="82657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Cinematographer</a:t>
          </a:r>
          <a:endParaRPr lang="en-US" sz="1400" kern="1200" dirty="0"/>
        </a:p>
      </dsp:txBody>
      <dsp:txXfrm>
        <a:off x="8128861" y="3008"/>
        <a:ext cx="1377627" cy="826576"/>
      </dsp:txXfrm>
    </dsp:sp>
    <dsp:sp modelId="{9F569BB2-200B-4CD8-856B-33836518554C}">
      <dsp:nvSpPr>
        <dsp:cNvPr id="0" name=""/>
        <dsp:cNvSpPr/>
      </dsp:nvSpPr>
      <dsp:spPr>
        <a:xfrm>
          <a:off x="551910" y="967348"/>
          <a:ext cx="1377627" cy="826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Circus performer</a:t>
          </a:r>
          <a:endParaRPr lang="en-US" sz="1400" kern="1200" dirty="0"/>
        </a:p>
      </dsp:txBody>
      <dsp:txXfrm>
        <a:off x="551910" y="967348"/>
        <a:ext cx="1377627" cy="826576"/>
      </dsp:txXfrm>
    </dsp:sp>
    <dsp:sp modelId="{13490C70-0965-4082-9310-CEE385F50DEA}">
      <dsp:nvSpPr>
        <dsp:cNvPr id="0" name=""/>
        <dsp:cNvSpPr/>
      </dsp:nvSpPr>
      <dsp:spPr>
        <a:xfrm>
          <a:off x="2067300" y="967348"/>
          <a:ext cx="1377627" cy="82657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Copywriter</a:t>
          </a:r>
          <a:endParaRPr lang="en-US" sz="1400" kern="1200" dirty="0"/>
        </a:p>
      </dsp:txBody>
      <dsp:txXfrm>
        <a:off x="2067300" y="967348"/>
        <a:ext cx="1377627" cy="826576"/>
      </dsp:txXfrm>
    </dsp:sp>
    <dsp:sp modelId="{1BD5B933-C146-44BA-BBD3-9ECB60826930}">
      <dsp:nvSpPr>
        <dsp:cNvPr id="0" name=""/>
        <dsp:cNvSpPr/>
      </dsp:nvSpPr>
      <dsp:spPr>
        <a:xfrm>
          <a:off x="3582691" y="967348"/>
          <a:ext cx="1377627" cy="82657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Costume designer</a:t>
          </a:r>
          <a:endParaRPr lang="en-US" sz="1400" kern="1200" dirty="0"/>
        </a:p>
      </dsp:txBody>
      <dsp:txXfrm>
        <a:off x="3582691" y="967348"/>
        <a:ext cx="1377627" cy="826576"/>
      </dsp:txXfrm>
    </dsp:sp>
    <dsp:sp modelId="{A6462028-07A1-403E-8C74-DF6357F29523}">
      <dsp:nvSpPr>
        <dsp:cNvPr id="0" name=""/>
        <dsp:cNvSpPr/>
      </dsp:nvSpPr>
      <dsp:spPr>
        <a:xfrm>
          <a:off x="5098081" y="967348"/>
          <a:ext cx="1377627" cy="82657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Dancer </a:t>
          </a:r>
          <a:endParaRPr lang="en-US" sz="1400" kern="1200" dirty="0"/>
        </a:p>
      </dsp:txBody>
      <dsp:txXfrm>
        <a:off x="5098081" y="967348"/>
        <a:ext cx="1377627" cy="826576"/>
      </dsp:txXfrm>
    </dsp:sp>
    <dsp:sp modelId="{3B00965D-187C-4A1B-94D7-FE4510866536}">
      <dsp:nvSpPr>
        <dsp:cNvPr id="0" name=""/>
        <dsp:cNvSpPr/>
      </dsp:nvSpPr>
      <dsp:spPr>
        <a:xfrm>
          <a:off x="6613471" y="967348"/>
          <a:ext cx="1377627" cy="82657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DJ</a:t>
          </a:r>
          <a:endParaRPr lang="en-US" sz="1400" kern="1200" dirty="0"/>
        </a:p>
      </dsp:txBody>
      <dsp:txXfrm>
        <a:off x="6613471" y="967348"/>
        <a:ext cx="1377627" cy="826576"/>
      </dsp:txXfrm>
    </dsp:sp>
    <dsp:sp modelId="{A1BC7CB4-1355-4BE8-AE12-DDBCB3B3189A}">
      <dsp:nvSpPr>
        <dsp:cNvPr id="0" name=""/>
        <dsp:cNvSpPr/>
      </dsp:nvSpPr>
      <dsp:spPr>
        <a:xfrm>
          <a:off x="8128861" y="967348"/>
          <a:ext cx="1377627" cy="826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Fine artist</a:t>
          </a:r>
          <a:endParaRPr lang="en-US" sz="1400" kern="1200" dirty="0"/>
        </a:p>
      </dsp:txBody>
      <dsp:txXfrm>
        <a:off x="8128861" y="967348"/>
        <a:ext cx="1377627" cy="826576"/>
      </dsp:txXfrm>
    </dsp:sp>
    <dsp:sp modelId="{A8CA61E6-E7B4-4AF2-A364-A8E4367BC6D7}">
      <dsp:nvSpPr>
        <dsp:cNvPr id="0" name=""/>
        <dsp:cNvSpPr/>
      </dsp:nvSpPr>
      <dsp:spPr>
        <a:xfrm>
          <a:off x="551910" y="1931687"/>
          <a:ext cx="1377627" cy="82657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Musician</a:t>
          </a:r>
          <a:endParaRPr lang="en-US" sz="1400" kern="1200" dirty="0"/>
        </a:p>
      </dsp:txBody>
      <dsp:txXfrm>
        <a:off x="551910" y="1931687"/>
        <a:ext cx="1377627" cy="826576"/>
      </dsp:txXfrm>
    </dsp:sp>
    <dsp:sp modelId="{82A8553B-F849-4008-B888-ECFB7D26DAFF}">
      <dsp:nvSpPr>
        <dsp:cNvPr id="0" name=""/>
        <dsp:cNvSpPr/>
      </dsp:nvSpPr>
      <dsp:spPr>
        <a:xfrm>
          <a:off x="2067300" y="1931687"/>
          <a:ext cx="1377627" cy="82657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Newspaper journalist</a:t>
          </a:r>
          <a:endParaRPr lang="en-US" sz="1400" kern="1200" dirty="0"/>
        </a:p>
      </dsp:txBody>
      <dsp:txXfrm>
        <a:off x="2067300" y="1931687"/>
        <a:ext cx="1377627" cy="826576"/>
      </dsp:txXfrm>
    </dsp:sp>
    <dsp:sp modelId="{BFF68094-1F92-4633-87A5-ACFD2F116AEB}">
      <dsp:nvSpPr>
        <dsp:cNvPr id="0" name=""/>
        <dsp:cNvSpPr/>
      </dsp:nvSpPr>
      <dsp:spPr>
        <a:xfrm>
          <a:off x="3582691" y="1931687"/>
          <a:ext cx="1377627" cy="82657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/>
            <a:t>Teacher</a:t>
          </a:r>
          <a:endParaRPr lang="en-US" sz="1400" kern="1200" dirty="0"/>
        </a:p>
      </dsp:txBody>
      <dsp:txXfrm>
        <a:off x="3582691" y="1931687"/>
        <a:ext cx="1377627" cy="826576"/>
      </dsp:txXfrm>
    </dsp:sp>
    <dsp:sp modelId="{2BE50B25-E539-4473-8D38-FE039A715A7E}">
      <dsp:nvSpPr>
        <dsp:cNvPr id="0" name=""/>
        <dsp:cNvSpPr/>
      </dsp:nvSpPr>
      <dsp:spPr>
        <a:xfrm>
          <a:off x="5098081" y="1931687"/>
          <a:ext cx="1377627" cy="82657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err="1"/>
            <a:t>Proofreader</a:t>
          </a:r>
          <a:endParaRPr lang="en-US" sz="1400" kern="1200" dirty="0"/>
        </a:p>
      </dsp:txBody>
      <dsp:txXfrm>
        <a:off x="5098081" y="1931687"/>
        <a:ext cx="1377627" cy="826576"/>
      </dsp:txXfrm>
    </dsp:sp>
    <dsp:sp modelId="{E527BE8D-928B-4CA5-AA2A-CA7B4F00C2B9}">
      <dsp:nvSpPr>
        <dsp:cNvPr id="0" name=""/>
        <dsp:cNvSpPr/>
      </dsp:nvSpPr>
      <dsp:spPr>
        <a:xfrm>
          <a:off x="6613471" y="1931687"/>
          <a:ext cx="1377627" cy="826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/>
            <a:t>Set designer</a:t>
          </a:r>
          <a:endParaRPr lang="en-US" sz="1400" kern="1200"/>
        </a:p>
      </dsp:txBody>
      <dsp:txXfrm>
        <a:off x="6613471" y="1931687"/>
        <a:ext cx="1377627" cy="826576"/>
      </dsp:txXfrm>
    </dsp:sp>
    <dsp:sp modelId="{F9DBE374-01D8-4470-B0C6-81871A48AA6C}">
      <dsp:nvSpPr>
        <dsp:cNvPr id="0" name=""/>
        <dsp:cNvSpPr/>
      </dsp:nvSpPr>
      <dsp:spPr>
        <a:xfrm>
          <a:off x="8128861" y="1931687"/>
          <a:ext cx="1377627" cy="82657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/>
            <a:t>Stage manager</a:t>
          </a:r>
          <a:endParaRPr lang="en-US" sz="1400" kern="1200"/>
        </a:p>
      </dsp:txBody>
      <dsp:txXfrm>
        <a:off x="8128861" y="1931687"/>
        <a:ext cx="1377627" cy="826576"/>
      </dsp:txXfrm>
    </dsp:sp>
    <dsp:sp modelId="{0A8AAEB4-59F4-4267-972E-15468F1DADDA}">
      <dsp:nvSpPr>
        <dsp:cNvPr id="0" name=""/>
        <dsp:cNvSpPr/>
      </dsp:nvSpPr>
      <dsp:spPr>
        <a:xfrm>
          <a:off x="551910" y="2896026"/>
          <a:ext cx="1377627" cy="82657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/>
            <a:t>TV presenter</a:t>
          </a:r>
          <a:endParaRPr lang="en-US" sz="1400" kern="1200"/>
        </a:p>
      </dsp:txBody>
      <dsp:txXfrm>
        <a:off x="551910" y="2896026"/>
        <a:ext cx="1377627" cy="826576"/>
      </dsp:txXfrm>
    </dsp:sp>
    <dsp:sp modelId="{19849819-DF26-4094-B3A7-C12AAB9EB94F}">
      <dsp:nvSpPr>
        <dsp:cNvPr id="0" name=""/>
        <dsp:cNvSpPr/>
      </dsp:nvSpPr>
      <dsp:spPr>
        <a:xfrm>
          <a:off x="2067300" y="2896026"/>
          <a:ext cx="1377627" cy="82657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/>
            <a:t>Theatre producer</a:t>
          </a:r>
          <a:endParaRPr lang="en-US" sz="1400" kern="1200"/>
        </a:p>
      </dsp:txBody>
      <dsp:txXfrm>
        <a:off x="2067300" y="2896026"/>
        <a:ext cx="1377627" cy="826576"/>
      </dsp:txXfrm>
    </dsp:sp>
    <dsp:sp modelId="{6F73F82E-082B-47BE-A6CA-B8A2CF25C05D}">
      <dsp:nvSpPr>
        <dsp:cNvPr id="0" name=""/>
        <dsp:cNvSpPr/>
      </dsp:nvSpPr>
      <dsp:spPr>
        <a:xfrm>
          <a:off x="3582691" y="2896026"/>
          <a:ext cx="1377627" cy="82657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/>
            <a:t>TV producer</a:t>
          </a:r>
          <a:endParaRPr lang="en-US" sz="1400" kern="1200"/>
        </a:p>
      </dsp:txBody>
      <dsp:txXfrm>
        <a:off x="3582691" y="2896026"/>
        <a:ext cx="1377627" cy="826576"/>
      </dsp:txXfrm>
    </dsp:sp>
    <dsp:sp modelId="{B757BE66-87B3-4298-95CA-AA53222A285D}">
      <dsp:nvSpPr>
        <dsp:cNvPr id="0" name=""/>
        <dsp:cNvSpPr/>
      </dsp:nvSpPr>
      <dsp:spPr>
        <a:xfrm>
          <a:off x="5098081" y="2896026"/>
          <a:ext cx="1377627" cy="826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/>
            <a:t>Wedding planner</a:t>
          </a:r>
          <a:endParaRPr lang="en-US" sz="1400" kern="1200"/>
        </a:p>
      </dsp:txBody>
      <dsp:txXfrm>
        <a:off x="5098081" y="2896026"/>
        <a:ext cx="1377627" cy="826576"/>
      </dsp:txXfrm>
    </dsp:sp>
    <dsp:sp modelId="{72804DDC-7991-40AD-8449-4B1048B90769}">
      <dsp:nvSpPr>
        <dsp:cNvPr id="0" name=""/>
        <dsp:cNvSpPr/>
      </dsp:nvSpPr>
      <dsp:spPr>
        <a:xfrm>
          <a:off x="6613471" y="2896026"/>
          <a:ext cx="1377627" cy="82657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/>
            <a:t>Writer</a:t>
          </a:r>
          <a:endParaRPr lang="en-US" sz="1400" kern="1200"/>
        </a:p>
      </dsp:txBody>
      <dsp:txXfrm>
        <a:off x="6613471" y="2896026"/>
        <a:ext cx="1377627" cy="826576"/>
      </dsp:txXfrm>
    </dsp:sp>
    <dsp:sp modelId="{9B5B4C47-9AA3-4746-A4EF-894B118B03FC}">
      <dsp:nvSpPr>
        <dsp:cNvPr id="0" name=""/>
        <dsp:cNvSpPr/>
      </dsp:nvSpPr>
      <dsp:spPr>
        <a:xfrm>
          <a:off x="8072310" y="2899035"/>
          <a:ext cx="1377627" cy="82657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/>
            <a:t>Youth worker</a:t>
          </a:r>
          <a:endParaRPr lang="en-US" sz="1400" kern="1200"/>
        </a:p>
      </dsp:txBody>
      <dsp:txXfrm>
        <a:off x="8072310" y="2899035"/>
        <a:ext cx="1377627" cy="8265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924F52-14BE-4BB0-AEBF-99722BAC3D2D}">
      <dsp:nvSpPr>
        <dsp:cNvPr id="0" name=""/>
        <dsp:cNvSpPr/>
      </dsp:nvSpPr>
      <dsp:spPr>
        <a:xfrm>
          <a:off x="0" y="638"/>
          <a:ext cx="5906181" cy="149412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0B3507-0334-4203-9DBE-7D8262D2F295}">
      <dsp:nvSpPr>
        <dsp:cNvPr id="0" name=""/>
        <dsp:cNvSpPr/>
      </dsp:nvSpPr>
      <dsp:spPr>
        <a:xfrm>
          <a:off x="451973" y="336816"/>
          <a:ext cx="821769" cy="8217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E43EA2-D9C0-45FA-9688-B5E8F7C5961A}">
      <dsp:nvSpPr>
        <dsp:cNvPr id="0" name=""/>
        <dsp:cNvSpPr/>
      </dsp:nvSpPr>
      <dsp:spPr>
        <a:xfrm>
          <a:off x="1725715" y="638"/>
          <a:ext cx="4180465" cy="1494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128" tIns="158128" rIns="158128" bIns="15812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Comic Sans MS" panose="030F0702030302020204" pitchFamily="66" charset="0"/>
            </a:rPr>
            <a:t>Devising –  In groups, you will devise your own drama using a stimulus provided by OCR this will be accompanied by a log book. It is worth 30% of the overall GCSE </a:t>
          </a:r>
          <a:endParaRPr lang="en-US" sz="1400" kern="1200" dirty="0">
            <a:latin typeface="Comic Sans MS" panose="030F0702030302020204" pitchFamily="66" charset="0"/>
          </a:endParaRPr>
        </a:p>
      </dsp:txBody>
      <dsp:txXfrm>
        <a:off x="1725715" y="638"/>
        <a:ext cx="4180465" cy="1494125"/>
      </dsp:txXfrm>
    </dsp:sp>
    <dsp:sp modelId="{B37B8EBA-8D93-4032-AD0A-88F9456E5AEE}">
      <dsp:nvSpPr>
        <dsp:cNvPr id="0" name=""/>
        <dsp:cNvSpPr/>
      </dsp:nvSpPr>
      <dsp:spPr>
        <a:xfrm>
          <a:off x="0" y="1868296"/>
          <a:ext cx="5906181" cy="14941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744FA5-F92D-4E88-AD01-43D242F85A98}">
      <dsp:nvSpPr>
        <dsp:cNvPr id="0" name=""/>
        <dsp:cNvSpPr/>
      </dsp:nvSpPr>
      <dsp:spPr>
        <a:xfrm>
          <a:off x="451973" y="2204474"/>
          <a:ext cx="821769" cy="8217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8C8E82-4D3D-424F-B134-BE0488C55FD3}">
      <dsp:nvSpPr>
        <dsp:cNvPr id="0" name=""/>
        <dsp:cNvSpPr/>
      </dsp:nvSpPr>
      <dsp:spPr>
        <a:xfrm>
          <a:off x="1725715" y="1868296"/>
          <a:ext cx="4180465" cy="1494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128" tIns="158128" rIns="158128" bIns="15812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latin typeface="Comic Sans MS" panose="030F0702030302020204" pitchFamily="66" charset="0"/>
            </a:rPr>
            <a:t>Presenting and Performing Texts  </a:t>
          </a:r>
          <a:r>
            <a:rPr lang="en-GB" sz="1400" kern="1200" dirty="0">
              <a:latin typeface="Comic Sans MS" panose="030F0702030302020204" pitchFamily="66" charset="0"/>
            </a:rPr>
            <a:t>– Acting with Scripts. Performance of two </a:t>
          </a:r>
          <a:r>
            <a:rPr lang="en-GB" sz="1400" kern="1200" dirty="0" smtClean="0">
              <a:latin typeface="Comic Sans MS" panose="030F0702030302020204" pitchFamily="66" charset="0"/>
            </a:rPr>
            <a:t>extract of a play </a:t>
          </a:r>
          <a:r>
            <a:rPr lang="en-GB" sz="1400" kern="1200" dirty="0">
              <a:latin typeface="Comic Sans MS" panose="030F0702030302020204" pitchFamily="66" charset="0"/>
            </a:rPr>
            <a:t>to an </a:t>
          </a:r>
          <a:r>
            <a:rPr lang="en-GB" sz="1400" kern="1200" dirty="0" smtClean="0">
              <a:latin typeface="Comic Sans MS" panose="030F0702030302020204" pitchFamily="66" charset="0"/>
            </a:rPr>
            <a:t> outside examiner . Writing is four 5 mark questions about your play. </a:t>
          </a:r>
          <a:r>
            <a:rPr lang="en-US" sz="1400" kern="1200" dirty="0" smtClean="0">
              <a:latin typeface="Comic Sans MS" panose="030F0702030302020204" pitchFamily="66" charset="0"/>
            </a:rPr>
            <a:t>It is worth 30% of the overall GCSE </a:t>
          </a:r>
          <a:endParaRPr lang="en-US" sz="1400" kern="1200" dirty="0">
            <a:latin typeface="Comic Sans MS" panose="030F0702030302020204" pitchFamily="66" charset="0"/>
          </a:endParaRPr>
        </a:p>
      </dsp:txBody>
      <dsp:txXfrm>
        <a:off x="1725715" y="1868296"/>
        <a:ext cx="4180465" cy="1494125"/>
      </dsp:txXfrm>
    </dsp:sp>
    <dsp:sp modelId="{E3D12E6A-FE75-4A69-A478-CA0C749A4C30}">
      <dsp:nvSpPr>
        <dsp:cNvPr id="0" name=""/>
        <dsp:cNvSpPr/>
      </dsp:nvSpPr>
      <dsp:spPr>
        <a:xfrm>
          <a:off x="0" y="3735953"/>
          <a:ext cx="5906181" cy="149412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EC8D26-626D-4766-A892-0DA0CD3AC917}">
      <dsp:nvSpPr>
        <dsp:cNvPr id="0" name=""/>
        <dsp:cNvSpPr/>
      </dsp:nvSpPr>
      <dsp:spPr>
        <a:xfrm>
          <a:off x="451973" y="4072131"/>
          <a:ext cx="821769" cy="8217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35A10D-7642-4783-B226-3F8AA11AF8BC}">
      <dsp:nvSpPr>
        <dsp:cNvPr id="0" name=""/>
        <dsp:cNvSpPr/>
      </dsp:nvSpPr>
      <dsp:spPr>
        <a:xfrm>
          <a:off x="1725715" y="3735953"/>
          <a:ext cx="4180465" cy="1494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128" tIns="158128" rIns="158128" bIns="15812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>
              <a:latin typeface="Comic Sans MS" panose="030F0702030302020204" pitchFamily="66" charset="0"/>
            </a:rPr>
            <a:t>Comp 2 – </a:t>
          </a:r>
          <a:r>
            <a:rPr lang="en-GB" sz="1400" kern="1200" dirty="0" smtClean="0">
              <a:latin typeface="Comic Sans MS" panose="030F0702030302020204" pitchFamily="66" charset="0"/>
            </a:rPr>
            <a:t>Exam. Section A of the exam is on a set text given by OCR . Section B is evaluating live theatre. </a:t>
          </a:r>
          <a:r>
            <a:rPr lang="en-US" sz="1400" kern="1200" dirty="0" smtClean="0">
              <a:latin typeface="Comic Sans MS" panose="030F0702030302020204" pitchFamily="66" charset="0"/>
            </a:rPr>
            <a:t>It is worth 40% of the overall GCSE </a:t>
          </a:r>
          <a:endParaRPr lang="en-US" sz="1400" kern="1200" dirty="0">
            <a:latin typeface="Comic Sans MS" panose="030F0702030302020204" pitchFamily="66" charset="0"/>
          </a:endParaRPr>
        </a:p>
      </dsp:txBody>
      <dsp:txXfrm>
        <a:off x="1725715" y="3735953"/>
        <a:ext cx="4180465" cy="1494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DBDFE-DD3D-4291-A404-1B97A83A6EA8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56DE3-4E01-4AFD-AD42-42312842ED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961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AEA074-24A7-4657-AE02-A51F68EA6AA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9870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2/1/2021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701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8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73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58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73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58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2/1/2021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327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2/1/2021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16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910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90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itBBwxMn34&amp;t=90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Zknti9f-Oc&amp;t=57s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3D3D2E7-1575-46CF-AF29-BB33C7766F4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90000"/>
          </a:blip>
          <a:srcRect t="13053" r="-1" b="3449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8" name="Rectangle 96">
            <a:extLst>
              <a:ext uri="{FF2B5EF4-FFF2-40B4-BE49-F238E27FC236}">
                <a16:creationId xmlns="" xmlns:a16="http://schemas.microsoft.com/office/drawing/2014/main" id="{DB4A12B6-EF0D-43E8-8C17-4FAD4D2766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09" name="Rectangle 98">
            <a:extLst>
              <a:ext uri="{FF2B5EF4-FFF2-40B4-BE49-F238E27FC236}">
                <a16:creationId xmlns="" xmlns:a16="http://schemas.microsoft.com/office/drawing/2014/main" id="{AE107525-0C02-447F-8A3F-553320A7230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/>
          </a:bodyPr>
          <a:lstStyle/>
          <a:p>
            <a:r>
              <a:rPr lang="en-US" b="1" dirty="0">
                <a:latin typeface="Comic Sans MS" panose="030F0702030302020204" pitchFamily="66" charset="0"/>
              </a:rPr>
              <a:t>Why take drama?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omic Sans MS" panose="030F0702030302020204" pitchFamily="66" charset="0"/>
              </a:rPr>
              <a:t>Looking at </a:t>
            </a:r>
            <a:r>
              <a:rPr lang="en-US" dirty="0" smtClean="0">
                <a:latin typeface="Comic Sans MS" panose="030F0702030302020204" pitchFamily="66" charset="0"/>
              </a:rPr>
              <a:t>Drama OCR GCSE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10" name="Rectangle 100">
            <a:extLst>
              <a:ext uri="{FF2B5EF4-FFF2-40B4-BE49-F238E27FC236}">
                <a16:creationId xmlns="" xmlns:a16="http://schemas.microsoft.com/office/drawing/2014/main" id="{AB7A42E3-05D8-4A0B-9D4E-20EF581E57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1" name="Straight Connector 102">
            <a:extLst>
              <a:ext uri="{FF2B5EF4-FFF2-40B4-BE49-F238E27FC236}">
                <a16:creationId xmlns="" xmlns:a16="http://schemas.microsoft.com/office/drawing/2014/main" id="{6EE9A54B-189D-4645-8254-FDC4210EC6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04">
            <a:extLst>
              <a:ext uri="{FF2B5EF4-FFF2-40B4-BE49-F238E27FC236}">
                <a16:creationId xmlns="" xmlns:a16="http://schemas.microsoft.com/office/drawing/2014/main" id="{511CE48F-D5E4-4520-AF1E-8F85CFBDA5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="" xmlns:a16="http://schemas.microsoft.com/office/drawing/2014/main" id="{41448851-39AD-4943-BF9C-C50704E083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28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904DB13E-F722-4ED6-BB00-556651E952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" name="Rectangle 12">
            <a:extLst>
              <a:ext uri="{FF2B5EF4-FFF2-40B4-BE49-F238E27FC236}">
                <a16:creationId xmlns="" xmlns:a16="http://schemas.microsoft.com/office/drawing/2014/main" id="{1419E3D9-C5FB-41A9-B6D2-DFB210BB62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367909BF-1DF7-4ACE-8F58-6CF719BB27E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89E8BEDB-0BBC-4F21-9CFB-8530D664C34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9" name="Group 18">
            <a:extLst>
              <a:ext uri="{FF2B5EF4-FFF2-40B4-BE49-F238E27FC236}">
                <a16:creationId xmlns="" xmlns:a16="http://schemas.microsoft.com/office/drawing/2014/main" id="{E26428D7-C6F3-473D-A360-A3F5C3E8728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51D6D676-6F2F-4446-9935-2D8D0382147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E9BAEA2B-9C25-4B43-8C9A-A9D0C3E9B15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21FC5F3A-7F1A-4EE8-A913-C8E96ACC3C5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420551B3-B4DA-48EE-988C-4FAEAEB5CE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6" name="Rectangle 25">
            <a:extLst>
              <a:ext uri="{FF2B5EF4-FFF2-40B4-BE49-F238E27FC236}">
                <a16:creationId xmlns="" xmlns:a16="http://schemas.microsoft.com/office/drawing/2014/main" id="{6F40FBDA-CEB1-40F0-9AB9-BD9C402D70F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D3196B5-8F4D-4075-A55A-11E54610E6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t="5659" b="10071"/>
          <a:stretch/>
        </p:blipFill>
        <p:spPr>
          <a:xfrm>
            <a:off x="86285" y="10"/>
            <a:ext cx="12191980" cy="685799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0344D4FE-ABEF-4230-9E4E-AD5782FC78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17E09D-079F-4682-9ECA-15CFC1B50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532" y="2091263"/>
            <a:ext cx="8652938" cy="124954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lnSpc>
                <a:spcPct val="83000"/>
              </a:lnSpc>
            </a:pPr>
            <a:r>
              <a:rPr lang="en-US" sz="6800" cap="all" spc="-100" dirty="0">
                <a:latin typeface="Comic Sans MS" panose="030F0702030302020204" pitchFamily="66" charset="0"/>
              </a:rPr>
              <a:t>Watch this video: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6B1130DA-15F3-4DF4-92E4-BE4411959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9532" y="3266971"/>
            <a:ext cx="8655200" cy="181335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6000" spc="80" dirty="0">
                <a:latin typeface="Comic Sans MS" panose="030F0702030302020204" pitchFamily="66" charset="0"/>
                <a:hlinkClick r:id="rId3"/>
              </a:rPr>
              <a:t>Drama</a:t>
            </a:r>
            <a:endParaRPr lang="en-US" sz="6000" spc="80" dirty="0">
              <a:latin typeface="Comic Sans MS" panose="030F0702030302020204" pitchFamily="66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9325F979-D3F9-4926-81B7-7ACCB31A50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6541164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2">
            <a:extLst>
              <a:ext uri="{FF2B5EF4-FFF2-40B4-BE49-F238E27FC236}">
                <a16:creationId xmlns="" xmlns:a16="http://schemas.microsoft.com/office/drawing/2014/main" id="{A2AD6B69-E0A0-476D-9EE1-6B69F04C59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4">
            <a:extLst>
              <a:ext uri="{FF2B5EF4-FFF2-40B4-BE49-F238E27FC236}">
                <a16:creationId xmlns="" xmlns:a16="http://schemas.microsoft.com/office/drawing/2014/main" id="{16BE10A1-AD5F-4AB3-8A94-41D62B494A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34C1EA-829B-4247-9E3B-230504758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Transferable skills learned in drama:</a:t>
            </a:r>
          </a:p>
        </p:txBody>
      </p:sp>
      <p:sp>
        <p:nvSpPr>
          <p:cNvPr id="31" name="Rectangle 26">
            <a:extLst>
              <a:ext uri="{FF2B5EF4-FFF2-40B4-BE49-F238E27FC236}">
                <a16:creationId xmlns="" xmlns:a16="http://schemas.microsoft.com/office/drawing/2014/main" id="{5684BFFE-6A90-4311-ACD5-B34177D4646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18" name="Content Placeholder 2">
            <a:extLst>
              <a:ext uri="{FF2B5EF4-FFF2-40B4-BE49-F238E27FC236}">
                <a16:creationId xmlns="" xmlns:a16="http://schemas.microsoft.com/office/drawing/2014/main" id="{B0C80938-FB8C-42A9-8492-15FCA2B4A9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710764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870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904DB13E-F722-4ED6-BB00-556651E952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5" name="Rectangle 14">
            <a:extLst>
              <a:ext uri="{FF2B5EF4-FFF2-40B4-BE49-F238E27FC236}">
                <a16:creationId xmlns="" xmlns:a16="http://schemas.microsoft.com/office/drawing/2014/main" id="{1419E3D9-C5FB-41A9-B6D2-DFB210BB62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367909BF-1DF7-4ACE-8F58-6CF719BB27E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89E8BEDB-0BBC-4F21-9CFB-8530D664C34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1" name="Group 20">
            <a:extLst>
              <a:ext uri="{FF2B5EF4-FFF2-40B4-BE49-F238E27FC236}">
                <a16:creationId xmlns="" xmlns:a16="http://schemas.microsoft.com/office/drawing/2014/main" id="{E26428D7-C6F3-473D-A360-A3F5C3E8728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51D6D676-6F2F-4446-9935-2D8D0382147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E9BAEA2B-9C25-4B43-8C9A-A9D0C3E9B15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21FC5F3A-7F1A-4EE8-A913-C8E96ACC3C5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420551B3-B4DA-48EE-988C-4FAEAEB5CE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2E180BB7-15BB-44EE-9B9B-A7CB7E0646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496" b="3234"/>
          <a:stretch/>
        </p:blipFill>
        <p:spPr>
          <a:xfrm>
            <a:off x="-36100" y="0"/>
            <a:ext cx="12191997" cy="6858022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4063B759-00FC-46D1-9898-8E8625268FA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-1397938" y="1397930"/>
            <a:ext cx="6858003" cy="4062128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24000"/>
                </a:schemeClr>
              </a:gs>
              <a:gs pos="85000">
                <a:schemeClr val="tx1">
                  <a:alpha val="4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D5B012D8-7F27-4758-9AC6-C889B154BD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6437374" y="1100316"/>
            <a:ext cx="6858003" cy="4657347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24000"/>
                </a:schemeClr>
              </a:gs>
              <a:gs pos="85000">
                <a:schemeClr val="tx1">
                  <a:alpha val="4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B78E43-B987-45C9-9A4D-867C54D0D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6" y="643467"/>
            <a:ext cx="5452529" cy="356924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>
              <a:lnSpc>
                <a:spcPct val="83000"/>
              </a:lnSpc>
            </a:pPr>
            <a:r>
              <a:rPr lang="en-US" sz="6000" cap="all" spc="-100" dirty="0">
                <a:solidFill>
                  <a:schemeClr val="bg1"/>
                </a:solidFill>
                <a:latin typeface="Comic Sans MS" panose="030F0702030302020204" pitchFamily="66" charset="0"/>
              </a:rPr>
              <a:t>Watch this video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302052A3-6502-4855-86BE-AC46D13CE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1015" y="1848989"/>
            <a:ext cx="5449479" cy="1663493"/>
          </a:xfrm>
        </p:spPr>
        <p:txBody>
          <a:bodyPr vert="horz" lIns="91440" tIns="45720" rIns="91440" bIns="45720" rtlCol="0" anchor="b">
            <a:normAutofit fontScale="92500"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7200" spc="80" dirty="0">
                <a:solidFill>
                  <a:schemeClr val="bg1"/>
                </a:solidFill>
                <a:latin typeface="Comic Sans MS" panose="030F0702030302020204" pitchFamily="66" charset="0"/>
                <a:hlinkClick r:id="rId3"/>
              </a:rPr>
              <a:t>Drama skills</a:t>
            </a:r>
            <a:endParaRPr lang="en-US" sz="7200" spc="8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42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EB72A9B-FD82-4F09-BF1E-D39311D3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DD39B371-6E4E-4070-AB4E-4D788405A5A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B937DAED-8BFE-4563-BB45-B5E554D70A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768042-5908-4CCF-AFAB-666F3F456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Drama can lead to careers such as: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C4AD69CF-C4E2-4704-B49E-B288605B73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3773277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357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="" xmlns:a16="http://schemas.microsoft.com/office/drawing/2014/main" id="{A2AD6B69-E0A0-476D-9EE1-6B69F04C59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="" xmlns:a16="http://schemas.microsoft.com/office/drawing/2014/main" id="{16BE10A1-AD5F-4AB3-8A94-41D62B494AD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A3354D-035F-47E7-9F79-EA76F595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What </a:t>
            </a:r>
            <a:r>
              <a:rPr lang="en-GB" dirty="0" smtClean="0">
                <a:latin typeface="Comic Sans MS" panose="030F0702030302020204" pitchFamily="66" charset="0"/>
              </a:rPr>
              <a:t>does OCR Drama  </a:t>
            </a:r>
            <a:r>
              <a:rPr lang="en-GB" dirty="0">
                <a:latin typeface="Comic Sans MS" panose="030F0702030302020204" pitchFamily="66" charset="0"/>
              </a:rPr>
              <a:t>involve?</a:t>
            </a:r>
          </a:p>
        </p:txBody>
      </p:sp>
      <p:sp>
        <p:nvSpPr>
          <p:cNvPr id="17" name="Rectangle 12">
            <a:extLst>
              <a:ext uri="{FF2B5EF4-FFF2-40B4-BE49-F238E27FC236}">
                <a16:creationId xmlns="" xmlns:a16="http://schemas.microsoft.com/office/drawing/2014/main" id="{5684BFFE-6A90-4311-ACD5-B34177D4646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18" name="Content Placeholder 2">
            <a:extLst>
              <a:ext uri="{FF2B5EF4-FFF2-40B4-BE49-F238E27FC236}">
                <a16:creationId xmlns="" xmlns:a16="http://schemas.microsoft.com/office/drawing/2014/main" id="{275D7141-EBAF-4E02-BD80-C3A72CD6A9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241911"/>
              </p:ext>
            </p:extLst>
          </p:nvPr>
        </p:nvGraphicFramePr>
        <p:xfrm>
          <a:off x="5478124" y="80094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437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46">
    <a:dk1>
      <a:sysClr val="windowText" lastClr="000000"/>
    </a:dk1>
    <a:lt1>
      <a:sysClr val="window" lastClr="FFFFFF"/>
    </a:lt1>
    <a:dk2>
      <a:srgbClr val="121316"/>
    </a:dk2>
    <a:lt2>
      <a:srgbClr val="FEFCF7"/>
    </a:lt2>
    <a:accent1>
      <a:srgbClr val="8394A4"/>
    </a:accent1>
    <a:accent2>
      <a:srgbClr val="65739F"/>
    </a:accent2>
    <a:accent3>
      <a:srgbClr val="B2AC8A"/>
    </a:accent3>
    <a:accent4>
      <a:srgbClr val="879BB3"/>
    </a:accent4>
    <a:accent5>
      <a:srgbClr val="D7B579"/>
    </a:accent5>
    <a:accent6>
      <a:srgbClr val="8A9B89"/>
    </a:accent6>
    <a:hlink>
      <a:srgbClr val="85C4D2"/>
    </a:hlink>
    <a:folHlink>
      <a:srgbClr val="8E8CA7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15b4aa8f-8f89-42f2-ac0f-b0c629f4f978" xsi:nil="true"/>
    <_Flow_SignoffStatus xmlns="15b4aa8f-8f89-42f2-ac0f-b0c629f4f97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F8BB9C405596468BA8800082120CBD" ma:contentTypeVersion="13" ma:contentTypeDescription="Create a new document." ma:contentTypeScope="" ma:versionID="68036394600a7688fa979b45c74d9baa">
  <xsd:schema xmlns:xsd="http://www.w3.org/2001/XMLSchema" xmlns:xs="http://www.w3.org/2001/XMLSchema" xmlns:p="http://schemas.microsoft.com/office/2006/metadata/properties" xmlns:ns2="15b4aa8f-8f89-42f2-ac0f-b0c629f4f978" xmlns:ns3="4cd16256-8a9d-4152-ba97-a643b44938fb" targetNamespace="http://schemas.microsoft.com/office/2006/metadata/properties" ma:root="true" ma:fieldsID="4a53c7d521f19acb9e94a7f81ae48c88" ns2:_="" ns3:_="">
    <xsd:import namespace="15b4aa8f-8f89-42f2-ac0f-b0c629f4f978"/>
    <xsd:import namespace="4cd16256-8a9d-4152-ba97-a643b44938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b4aa8f-8f89-42f2-ac0f-b0c629f4f9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d16256-8a9d-4152-ba97-a643b44938f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59D436-C82E-43E0-8A01-53DF9CED60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6BCBFB-BBC7-42F1-95CD-058E172363A0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16c05727-aa75-4e4a-9b5f-8a80a1165891"/>
    <ds:schemaRef ds:uri="http://purl.org/dc/terms/"/>
    <ds:schemaRef ds:uri="http://purl.org/dc/dcmitype/"/>
    <ds:schemaRef ds:uri="71af3243-3dd4-4a8d-8c0d-dd76da1f02a5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DFCF0FC-0276-4F50-B41F-3DEF56A268FF}"/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216</Words>
  <Application>Microsoft Office PowerPoint</Application>
  <PresentationFormat>Widescreen</PresentationFormat>
  <Paragraphs>47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Avenir Next LT Pro</vt:lpstr>
      <vt:lpstr>Avenir Next LT Pro Light</vt:lpstr>
      <vt:lpstr>Calibri</vt:lpstr>
      <vt:lpstr>Comic Sans MS</vt:lpstr>
      <vt:lpstr>Garamond</vt:lpstr>
      <vt:lpstr>SavonVTI</vt:lpstr>
      <vt:lpstr>Why take drama?</vt:lpstr>
      <vt:lpstr>Watch this video:</vt:lpstr>
      <vt:lpstr>Transferable skills learned in drama:</vt:lpstr>
      <vt:lpstr>Watch this video</vt:lpstr>
      <vt:lpstr>Drama can lead to careers such as:</vt:lpstr>
      <vt:lpstr>What does OCR Drama  involve?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take drama?</dc:title>
  <dc:creator>julia wisbey</dc:creator>
  <cp:lastModifiedBy>F.Araf</cp:lastModifiedBy>
  <cp:revision>6</cp:revision>
  <dcterms:created xsi:type="dcterms:W3CDTF">2021-01-13T12:22:23Z</dcterms:created>
  <dcterms:modified xsi:type="dcterms:W3CDTF">2021-02-01T08:32:49Z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0x01010031F8BB9C405596468BA8800082120CBD</vt:lpwstr>
  </property>
</Properties>
</file>